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5" r:id="rId2"/>
    <p:sldId id="256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312" r:id="rId17"/>
    <p:sldId id="313" r:id="rId18"/>
    <p:sldId id="314" r:id="rId19"/>
    <p:sldId id="315" r:id="rId20"/>
    <p:sldId id="316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4CC9"/>
    <a:srgbClr val="D9D9D9"/>
    <a:srgbClr val="FFA7EE"/>
    <a:srgbClr val="5E2424"/>
    <a:srgbClr val="DDB2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416" dt="2023-10-31T03:22:4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73" autoAdjust="0"/>
    <p:restoredTop sz="94189" autoAdjust="0"/>
  </p:normalViewPr>
  <p:slideViewPr>
    <p:cSldViewPr snapToGrid="0">
      <p:cViewPr>
        <p:scale>
          <a:sx n="66" d="100"/>
          <a:sy n="66" d="100"/>
        </p:scale>
        <p:origin x="1722" y="10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CD622FE8-1894-6D32-EF6E-29839640A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9411" y="126327"/>
            <a:ext cx="5701528" cy="6478737"/>
          </a:xfrm>
          <a:custGeom>
            <a:avLst/>
            <a:gdLst>
              <a:gd name="connsiteX0" fmla="*/ 472156 w 5701528"/>
              <a:gd name="connsiteY0" fmla="*/ 1779706 h 6478737"/>
              <a:gd name="connsiteX1" fmla="*/ 845860 w 5701528"/>
              <a:gd name="connsiteY1" fmla="*/ 2015072 h 6478737"/>
              <a:gd name="connsiteX2" fmla="*/ 2901777 w 5701528"/>
              <a:gd name="connsiteY2" fmla="*/ 5814494 h 6478737"/>
              <a:gd name="connsiteX3" fmla="*/ 2720162 w 5701528"/>
              <a:gd name="connsiteY3" fmla="*/ 6424425 h 6478737"/>
              <a:gd name="connsiteX4" fmla="*/ 2110231 w 5701528"/>
              <a:gd name="connsiteY4" fmla="*/ 6242810 h 6478737"/>
              <a:gd name="connsiteX5" fmla="*/ 54314 w 5701528"/>
              <a:gd name="connsiteY5" fmla="*/ 2443388 h 6478737"/>
              <a:gd name="connsiteX6" fmla="*/ 235929 w 5701528"/>
              <a:gd name="connsiteY6" fmla="*/ 1833457 h 6478737"/>
              <a:gd name="connsiteX7" fmla="*/ 406811 w 5701528"/>
              <a:gd name="connsiteY7" fmla="*/ 1781199 h 6478737"/>
              <a:gd name="connsiteX8" fmla="*/ 472156 w 5701528"/>
              <a:gd name="connsiteY8" fmla="*/ 1779706 h 6478737"/>
              <a:gd name="connsiteX9" fmla="*/ 2696239 w 5701528"/>
              <a:gd name="connsiteY9" fmla="*/ 1264912 h 6478737"/>
              <a:gd name="connsiteX10" fmla="*/ 3069942 w 5701528"/>
              <a:gd name="connsiteY10" fmla="*/ 1500278 h 6478737"/>
              <a:gd name="connsiteX11" fmla="*/ 5125859 w 5701528"/>
              <a:gd name="connsiteY11" fmla="*/ 5299700 h 6478737"/>
              <a:gd name="connsiteX12" fmla="*/ 4944244 w 5701528"/>
              <a:gd name="connsiteY12" fmla="*/ 5909631 h 6478737"/>
              <a:gd name="connsiteX13" fmla="*/ 4334313 w 5701528"/>
              <a:gd name="connsiteY13" fmla="*/ 5728016 h 6478737"/>
              <a:gd name="connsiteX14" fmla="*/ 2278396 w 5701528"/>
              <a:gd name="connsiteY14" fmla="*/ 1928594 h 6478737"/>
              <a:gd name="connsiteX15" fmla="*/ 2460011 w 5701528"/>
              <a:gd name="connsiteY15" fmla="*/ 1318663 h 6478737"/>
              <a:gd name="connsiteX16" fmla="*/ 2630894 w 5701528"/>
              <a:gd name="connsiteY16" fmla="*/ 1266404 h 6478737"/>
              <a:gd name="connsiteX17" fmla="*/ 2696239 w 5701528"/>
              <a:gd name="connsiteY17" fmla="*/ 1264912 h 6478737"/>
              <a:gd name="connsiteX18" fmla="*/ 847098 w 5701528"/>
              <a:gd name="connsiteY18" fmla="*/ 230257 h 6478737"/>
              <a:gd name="connsiteX19" fmla="*/ 1220802 w 5701528"/>
              <a:gd name="connsiteY19" fmla="*/ 465623 h 6478737"/>
              <a:gd name="connsiteX20" fmla="*/ 3276719 w 5701528"/>
              <a:gd name="connsiteY20" fmla="*/ 4265045 h 6478737"/>
              <a:gd name="connsiteX21" fmla="*/ 3095104 w 5701528"/>
              <a:gd name="connsiteY21" fmla="*/ 4874976 h 6478737"/>
              <a:gd name="connsiteX22" fmla="*/ 2485173 w 5701528"/>
              <a:gd name="connsiteY22" fmla="*/ 4693361 h 6478737"/>
              <a:gd name="connsiteX23" fmla="*/ 429256 w 5701528"/>
              <a:gd name="connsiteY23" fmla="*/ 893939 h 6478737"/>
              <a:gd name="connsiteX24" fmla="*/ 610871 w 5701528"/>
              <a:gd name="connsiteY24" fmla="*/ 284008 h 6478737"/>
              <a:gd name="connsiteX25" fmla="*/ 781754 w 5701528"/>
              <a:gd name="connsiteY25" fmla="*/ 231750 h 6478737"/>
              <a:gd name="connsiteX26" fmla="*/ 847098 w 5701528"/>
              <a:gd name="connsiteY26" fmla="*/ 230257 h 6478737"/>
              <a:gd name="connsiteX27" fmla="*/ 3217594 w 5701528"/>
              <a:gd name="connsiteY27" fmla="*/ 563 h 6478737"/>
              <a:gd name="connsiteX28" fmla="*/ 3591298 w 5701528"/>
              <a:gd name="connsiteY28" fmla="*/ 235929 h 6478737"/>
              <a:gd name="connsiteX29" fmla="*/ 5647215 w 5701528"/>
              <a:gd name="connsiteY29" fmla="*/ 4035351 h 6478737"/>
              <a:gd name="connsiteX30" fmla="*/ 5465600 w 5701528"/>
              <a:gd name="connsiteY30" fmla="*/ 4645282 h 6478737"/>
              <a:gd name="connsiteX31" fmla="*/ 4855669 w 5701528"/>
              <a:gd name="connsiteY31" fmla="*/ 4463667 h 6478737"/>
              <a:gd name="connsiteX32" fmla="*/ 2799752 w 5701528"/>
              <a:gd name="connsiteY32" fmla="*/ 664245 h 6478737"/>
              <a:gd name="connsiteX33" fmla="*/ 2981367 w 5701528"/>
              <a:gd name="connsiteY33" fmla="*/ 54314 h 6478737"/>
              <a:gd name="connsiteX34" fmla="*/ 3152249 w 5701528"/>
              <a:gd name="connsiteY34" fmla="*/ 2056 h 6478737"/>
              <a:gd name="connsiteX35" fmla="*/ 3217594 w 5701528"/>
              <a:gd name="connsiteY35" fmla="*/ 563 h 647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01528" h="6478737">
                <a:moveTo>
                  <a:pt x="472156" y="1779706"/>
                </a:moveTo>
                <a:cubicBezTo>
                  <a:pt x="623956" y="1787303"/>
                  <a:pt x="768242" y="1871629"/>
                  <a:pt x="845860" y="2015072"/>
                </a:cubicBezTo>
                <a:lnTo>
                  <a:pt x="2901777" y="5814494"/>
                </a:lnTo>
                <a:cubicBezTo>
                  <a:pt x="3020053" y="6033073"/>
                  <a:pt x="2938742" y="6306149"/>
                  <a:pt x="2720162" y="6424425"/>
                </a:cubicBezTo>
                <a:cubicBezTo>
                  <a:pt x="2501583" y="6542700"/>
                  <a:pt x="2228507" y="6461389"/>
                  <a:pt x="2110231" y="6242810"/>
                </a:cubicBezTo>
                <a:lnTo>
                  <a:pt x="54314" y="2443388"/>
                </a:lnTo>
                <a:cubicBezTo>
                  <a:pt x="-63962" y="2224809"/>
                  <a:pt x="17350" y="1951733"/>
                  <a:pt x="235929" y="1833457"/>
                </a:cubicBezTo>
                <a:cubicBezTo>
                  <a:pt x="290574" y="1803888"/>
                  <a:pt x="348625" y="1786793"/>
                  <a:pt x="406811" y="1781199"/>
                </a:cubicBezTo>
                <a:cubicBezTo>
                  <a:pt x="428631" y="1779101"/>
                  <a:pt x="450471" y="1778621"/>
                  <a:pt x="472156" y="1779706"/>
                </a:cubicBezTo>
                <a:close/>
                <a:moveTo>
                  <a:pt x="2696239" y="1264912"/>
                </a:moveTo>
                <a:cubicBezTo>
                  <a:pt x="2848039" y="1272509"/>
                  <a:pt x="2992324" y="1356836"/>
                  <a:pt x="3069942" y="1500278"/>
                </a:cubicBezTo>
                <a:lnTo>
                  <a:pt x="5125859" y="5299700"/>
                </a:lnTo>
                <a:cubicBezTo>
                  <a:pt x="5244135" y="5518279"/>
                  <a:pt x="5162824" y="5791355"/>
                  <a:pt x="4944244" y="5909631"/>
                </a:cubicBezTo>
                <a:cubicBezTo>
                  <a:pt x="4725664" y="6027907"/>
                  <a:pt x="4452590" y="5946595"/>
                  <a:pt x="4334313" y="5728016"/>
                </a:cubicBezTo>
                <a:lnTo>
                  <a:pt x="2278396" y="1928594"/>
                </a:lnTo>
                <a:cubicBezTo>
                  <a:pt x="2160120" y="1710015"/>
                  <a:pt x="2241432" y="1436939"/>
                  <a:pt x="2460011" y="1318663"/>
                </a:cubicBezTo>
                <a:cubicBezTo>
                  <a:pt x="2514656" y="1289094"/>
                  <a:pt x="2572707" y="1271999"/>
                  <a:pt x="2630894" y="1266404"/>
                </a:cubicBezTo>
                <a:cubicBezTo>
                  <a:pt x="2652714" y="1264307"/>
                  <a:pt x="2674553" y="1263826"/>
                  <a:pt x="2696239" y="1264912"/>
                </a:cubicBezTo>
                <a:close/>
                <a:moveTo>
                  <a:pt x="847098" y="230257"/>
                </a:moveTo>
                <a:cubicBezTo>
                  <a:pt x="998898" y="237854"/>
                  <a:pt x="1143184" y="322181"/>
                  <a:pt x="1220802" y="465623"/>
                </a:cubicBezTo>
                <a:lnTo>
                  <a:pt x="3276719" y="4265045"/>
                </a:lnTo>
                <a:cubicBezTo>
                  <a:pt x="3394995" y="4483624"/>
                  <a:pt x="3313683" y="4756700"/>
                  <a:pt x="3095104" y="4874976"/>
                </a:cubicBezTo>
                <a:cubicBezTo>
                  <a:pt x="2876525" y="4993252"/>
                  <a:pt x="2603449" y="4911940"/>
                  <a:pt x="2485173" y="4693361"/>
                </a:cubicBezTo>
                <a:lnTo>
                  <a:pt x="429256" y="893939"/>
                </a:lnTo>
                <a:cubicBezTo>
                  <a:pt x="310980" y="675359"/>
                  <a:pt x="392292" y="402284"/>
                  <a:pt x="610871" y="284008"/>
                </a:cubicBezTo>
                <a:cubicBezTo>
                  <a:pt x="665516" y="254439"/>
                  <a:pt x="723567" y="237344"/>
                  <a:pt x="781754" y="231750"/>
                </a:cubicBezTo>
                <a:cubicBezTo>
                  <a:pt x="803573" y="229652"/>
                  <a:pt x="825412" y="229171"/>
                  <a:pt x="847098" y="230257"/>
                </a:cubicBezTo>
                <a:close/>
                <a:moveTo>
                  <a:pt x="3217594" y="563"/>
                </a:moveTo>
                <a:cubicBezTo>
                  <a:pt x="3369394" y="8160"/>
                  <a:pt x="3513680" y="92487"/>
                  <a:pt x="3591298" y="235929"/>
                </a:cubicBezTo>
                <a:lnTo>
                  <a:pt x="5647215" y="4035351"/>
                </a:lnTo>
                <a:cubicBezTo>
                  <a:pt x="5765491" y="4253930"/>
                  <a:pt x="5684179" y="4527006"/>
                  <a:pt x="5465600" y="4645282"/>
                </a:cubicBezTo>
                <a:cubicBezTo>
                  <a:pt x="5247021" y="4763558"/>
                  <a:pt x="4973945" y="4682246"/>
                  <a:pt x="4855669" y="4463667"/>
                </a:cubicBezTo>
                <a:lnTo>
                  <a:pt x="2799752" y="664245"/>
                </a:lnTo>
                <a:cubicBezTo>
                  <a:pt x="2681476" y="445666"/>
                  <a:pt x="2762788" y="172590"/>
                  <a:pt x="2981367" y="54314"/>
                </a:cubicBezTo>
                <a:cubicBezTo>
                  <a:pt x="3036012" y="24745"/>
                  <a:pt x="3094063" y="7650"/>
                  <a:pt x="3152249" y="2056"/>
                </a:cubicBezTo>
                <a:cubicBezTo>
                  <a:pt x="3174069" y="-42"/>
                  <a:pt x="3195908" y="-523"/>
                  <a:pt x="3217594" y="5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05/12/2023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1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2.png"/><Relationship Id="rId4" Type="http://schemas.openxmlformats.org/officeDocument/2006/relationships/image" Target="../media/image22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microsoft.com/office/2007/relationships/hdphoto" Target="../media/hdphoto3.wdp"/><Relationship Id="rId12" Type="http://schemas.openxmlformats.org/officeDocument/2006/relationships/image" Target="../media/image42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1.png"/><Relationship Id="rId5" Type="http://schemas.openxmlformats.org/officeDocument/2006/relationships/image" Target="../media/image32.png"/><Relationship Id="rId10" Type="http://schemas.openxmlformats.org/officeDocument/2006/relationships/image" Target="../media/image40.png"/><Relationship Id="rId4" Type="http://schemas.openxmlformats.org/officeDocument/2006/relationships/image" Target="../media/image22.svg"/><Relationship Id="rId9" Type="http://schemas.openxmlformats.org/officeDocument/2006/relationships/image" Target="../media/image39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13" Type="http://schemas.openxmlformats.org/officeDocument/2006/relationships/image" Target="../media/image51.png"/><Relationship Id="rId3" Type="http://schemas.openxmlformats.org/officeDocument/2006/relationships/image" Target="../media/image5.png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image" Target="../media/image4.png"/><Relationship Id="rId16" Type="http://schemas.openxmlformats.org/officeDocument/2006/relationships/image" Target="../media/image5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svg"/><Relationship Id="rId4" Type="http://schemas.openxmlformats.org/officeDocument/2006/relationships/image" Target="../media/image6.svg"/><Relationship Id="rId9" Type="http://schemas.openxmlformats.org/officeDocument/2006/relationships/image" Target="../media/image47.png"/><Relationship Id="rId14" Type="http://schemas.openxmlformats.org/officeDocument/2006/relationships/image" Target="../media/image5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svg"/><Relationship Id="rId5" Type="http://schemas.openxmlformats.org/officeDocument/2006/relationships/image" Target="../media/image47.png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sv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sv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ekaterina-bolovtsova-7117847 (Original)">
            <a:hlinkClick r:id="" action="ppaction://media"/>
            <a:extLst>
              <a:ext uri="{FF2B5EF4-FFF2-40B4-BE49-F238E27FC236}">
                <a16:creationId xmlns:a16="http://schemas.microsoft.com/office/drawing/2014/main" id="{C686EC7F-2488-F507-D7AE-8F19ED9AAB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D3058B6-22A7-A38D-2ED2-A4095C51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515" y="1264557"/>
            <a:ext cx="3234872" cy="323487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FA9E39-C580-ACF3-127C-AE08D0C511AC}"/>
              </a:ext>
            </a:extLst>
          </p:cNvPr>
          <p:cNvSpPr txBox="1"/>
          <p:nvPr/>
        </p:nvSpPr>
        <p:spPr>
          <a:xfrm>
            <a:off x="1915886" y="2409371"/>
            <a:ext cx="580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 err="1">
                <a:solidFill>
                  <a:srgbClr val="834CC9"/>
                </a:solidFill>
              </a:rPr>
              <a:t>LotusTech</a:t>
            </a:r>
            <a:endParaRPr lang="pt-BR" sz="9600" dirty="0">
              <a:solidFill>
                <a:srgbClr val="834CC9"/>
              </a:solidFill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970D6BB-7680-B802-EF1D-9C5F8157E22F}"/>
              </a:ext>
            </a:extLst>
          </p:cNvPr>
          <p:cNvCxnSpPr>
            <a:cxnSpLocks/>
          </p:cNvCxnSpPr>
          <p:nvPr/>
        </p:nvCxnSpPr>
        <p:spPr>
          <a:xfrm flipH="1">
            <a:off x="-580118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B2A476E-198D-BF6D-F907-68EF8E198992}"/>
              </a:ext>
            </a:extLst>
          </p:cNvPr>
          <p:cNvSpPr txBox="1"/>
          <p:nvPr/>
        </p:nvSpPr>
        <p:spPr>
          <a:xfrm>
            <a:off x="-580118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Aplicativo&#10;&#10;Descrição gerada automaticamente">
            <a:extLst>
              <a:ext uri="{FF2B5EF4-FFF2-40B4-BE49-F238E27FC236}">
                <a16:creationId xmlns:a16="http://schemas.microsoft.com/office/drawing/2014/main" id="{C3F392AF-A6AC-DDEB-2A2C-7E78AEECC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2" y="2441584"/>
            <a:ext cx="8790528" cy="4080768"/>
          </a:xfrm>
          <a:prstGeom prst="rect">
            <a:avLst/>
          </a:prstGeom>
        </p:spPr>
      </p:pic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3657029" cy="0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Objetivo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C8ACA9-C2B9-5A18-D2EE-CCC4AA5F5DF5}"/>
              </a:ext>
            </a:extLst>
          </p:cNvPr>
          <p:cNvSpPr txBox="1"/>
          <p:nvPr/>
        </p:nvSpPr>
        <p:spPr>
          <a:xfrm>
            <a:off x="1259051" y="1852813"/>
            <a:ext cx="9747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834CC9"/>
                </a:solidFill>
              </a:rPr>
              <a:t>Alinhado com Objetivos de Desenvolvimento Sustentável da ONU</a:t>
            </a:r>
          </a:p>
        </p:txBody>
      </p:sp>
    </p:spTree>
    <p:extLst>
      <p:ext uri="{BB962C8B-B14F-4D97-AF65-F5344CB8AC3E}">
        <p14:creationId xmlns:p14="http://schemas.microsoft.com/office/powerpoint/2010/main" val="29229217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Aplicativo&#10;&#10;Descrição gerada automaticamente">
            <a:extLst>
              <a:ext uri="{FF2B5EF4-FFF2-40B4-BE49-F238E27FC236}">
                <a16:creationId xmlns:a16="http://schemas.microsoft.com/office/drawing/2014/main" id="{C3F392AF-A6AC-DDEB-2A2C-7E78AEECC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2" y="2441584"/>
            <a:ext cx="8790528" cy="4080768"/>
          </a:xfrm>
          <a:prstGeom prst="rect">
            <a:avLst/>
          </a:prstGeom>
        </p:spPr>
      </p:pic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3657029" cy="0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Objetivo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C8ACA9-C2B9-5A18-D2EE-CCC4AA5F5DF5}"/>
              </a:ext>
            </a:extLst>
          </p:cNvPr>
          <p:cNvSpPr txBox="1"/>
          <p:nvPr/>
        </p:nvSpPr>
        <p:spPr>
          <a:xfrm>
            <a:off x="2328321" y="1852813"/>
            <a:ext cx="760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834CC9"/>
                </a:solidFill>
              </a:rPr>
              <a:t>Objetivos de Desenvolvimento Sustentável da ONU</a:t>
            </a:r>
          </a:p>
        </p:txBody>
      </p:sp>
      <p:pic>
        <p:nvPicPr>
          <p:cNvPr id="3" name="Imagem 2" descr="Uma imagem contendo Aplicativo&#10;&#10;Descrição gerada automaticamente">
            <a:extLst>
              <a:ext uri="{FF2B5EF4-FFF2-40B4-BE49-F238E27FC236}">
                <a16:creationId xmlns:a16="http://schemas.microsoft.com/office/drawing/2014/main" id="{F2C49C70-DCFC-C2ED-67C5-8AEC9DEC7A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09" t="1420" r="51577" b="68392"/>
          <a:stretch/>
        </p:blipFill>
        <p:spPr>
          <a:xfrm>
            <a:off x="4762500" y="2495549"/>
            <a:ext cx="1231900" cy="12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9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69" y="1404595"/>
            <a:ext cx="7263718" cy="10627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69" y="481265"/>
            <a:ext cx="89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Ferramenta de gestão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C67E82A-F32E-3EC3-A8B0-F63C0E045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16" y="2293376"/>
            <a:ext cx="8824684" cy="426066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9BFD39A-9912-8E62-1CED-9695009EAC1F}"/>
              </a:ext>
            </a:extLst>
          </p:cNvPr>
          <p:cNvSpPr txBox="1"/>
          <p:nvPr/>
        </p:nvSpPr>
        <p:spPr>
          <a:xfrm>
            <a:off x="5061069" y="1370671"/>
            <a:ext cx="208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err="1">
                <a:solidFill>
                  <a:srgbClr val="834CC9"/>
                </a:solidFill>
                <a:latin typeface="Franklin Gothic Heavy" panose="020B0903020102020204" pitchFamily="34" charset="0"/>
              </a:rPr>
              <a:t>Trello</a:t>
            </a:r>
            <a:endParaRPr lang="pt-BR" sz="5400" dirty="0">
              <a:solidFill>
                <a:srgbClr val="834CC9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88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69" y="1404595"/>
            <a:ext cx="7263718" cy="10627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69" y="481265"/>
            <a:ext cx="89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Modelagem lógica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pic>
        <p:nvPicPr>
          <p:cNvPr id="3" name="Imagem 2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00DA2A4C-4EE0-DE53-493F-D27E5CD79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5" y="2197326"/>
            <a:ext cx="10247670" cy="36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6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69" y="1407006"/>
            <a:ext cx="5616073" cy="8216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69" y="481265"/>
            <a:ext cx="89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9DD4534-8A89-E35A-A085-17BD3E613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6" r="25858"/>
          <a:stretch>
            <a:fillRect/>
          </a:stretch>
        </p:blipFill>
        <p:spPr>
          <a:xfrm>
            <a:off x="398596" y="2586965"/>
            <a:ext cx="3107475" cy="3117432"/>
          </a:xfrm>
          <a:custGeom>
            <a:avLst/>
            <a:gdLst>
              <a:gd name="connsiteX0" fmla="*/ 1175960 w 3107475"/>
              <a:gd name="connsiteY0" fmla="*/ 0 h 3117432"/>
              <a:gd name="connsiteX1" fmla="*/ 3107475 w 3107475"/>
              <a:gd name="connsiteY1" fmla="*/ 0 h 3117432"/>
              <a:gd name="connsiteX2" fmla="*/ 1931515 w 3107475"/>
              <a:gd name="connsiteY2" fmla="*/ 3117432 h 3117432"/>
              <a:gd name="connsiteX3" fmla="*/ 0 w 3107475"/>
              <a:gd name="connsiteY3" fmla="*/ 3117432 h 311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475" h="3117432">
                <a:moveTo>
                  <a:pt x="1175960" y="0"/>
                </a:moveTo>
                <a:lnTo>
                  <a:pt x="3107475" y="0"/>
                </a:lnTo>
                <a:lnTo>
                  <a:pt x="1931515" y="3117432"/>
                </a:lnTo>
                <a:lnTo>
                  <a:pt x="0" y="3117432"/>
                </a:lnTo>
                <a:close/>
              </a:path>
            </a:pathLst>
          </a:cu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9FE0D5B-C01B-E3A4-1A65-ECF46BE4C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5" r="24799" b="126"/>
          <a:stretch>
            <a:fillRect/>
          </a:stretch>
        </p:blipFill>
        <p:spPr>
          <a:xfrm>
            <a:off x="2417594" y="2613103"/>
            <a:ext cx="3109544" cy="3122916"/>
          </a:xfrm>
          <a:custGeom>
            <a:avLst/>
            <a:gdLst>
              <a:gd name="connsiteX0" fmla="*/ 1178029 w 3109544"/>
              <a:gd name="connsiteY0" fmla="*/ 0 h 3122916"/>
              <a:gd name="connsiteX1" fmla="*/ 3109544 w 3109544"/>
              <a:gd name="connsiteY1" fmla="*/ 0 h 3122916"/>
              <a:gd name="connsiteX2" fmla="*/ 1931515 w 3109544"/>
              <a:gd name="connsiteY2" fmla="*/ 3122916 h 3122916"/>
              <a:gd name="connsiteX3" fmla="*/ 0 w 3109544"/>
              <a:gd name="connsiteY3" fmla="*/ 3122916 h 312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544" h="3122916">
                <a:moveTo>
                  <a:pt x="1178029" y="0"/>
                </a:moveTo>
                <a:lnTo>
                  <a:pt x="3109544" y="0"/>
                </a:lnTo>
                <a:lnTo>
                  <a:pt x="1931515" y="3122916"/>
                </a:lnTo>
                <a:lnTo>
                  <a:pt x="0" y="3122916"/>
                </a:lnTo>
                <a:close/>
              </a:path>
            </a:pathLst>
          </a:cu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A69B05F-AF91-C8B8-81EA-CEDF780498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523" r="23894" b="415"/>
          <a:stretch>
            <a:fillRect/>
          </a:stretch>
        </p:blipFill>
        <p:spPr>
          <a:xfrm>
            <a:off x="4428594" y="2613103"/>
            <a:ext cx="3110893" cy="3126494"/>
          </a:xfrm>
          <a:custGeom>
            <a:avLst/>
            <a:gdLst>
              <a:gd name="connsiteX0" fmla="*/ 1179378 w 3110893"/>
              <a:gd name="connsiteY0" fmla="*/ 0 h 3126494"/>
              <a:gd name="connsiteX1" fmla="*/ 3110893 w 3110893"/>
              <a:gd name="connsiteY1" fmla="*/ 0 h 3126494"/>
              <a:gd name="connsiteX2" fmla="*/ 1931515 w 3110893"/>
              <a:gd name="connsiteY2" fmla="*/ 3126494 h 3126494"/>
              <a:gd name="connsiteX3" fmla="*/ 0 w 3110893"/>
              <a:gd name="connsiteY3" fmla="*/ 3126494 h 312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0893" h="3126494">
                <a:moveTo>
                  <a:pt x="1179378" y="0"/>
                </a:moveTo>
                <a:lnTo>
                  <a:pt x="3110893" y="0"/>
                </a:lnTo>
                <a:lnTo>
                  <a:pt x="1931515" y="3126494"/>
                </a:lnTo>
                <a:lnTo>
                  <a:pt x="0" y="3126494"/>
                </a:lnTo>
                <a:close/>
              </a:path>
            </a:pathLst>
          </a:custGeom>
        </p:spPr>
      </p:pic>
      <p:pic>
        <p:nvPicPr>
          <p:cNvPr id="23" name="Imagem 2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6DC9EF04-D1C5-0F1E-25B1-720565D26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15" b="1011"/>
          <a:stretch>
            <a:fillRect/>
          </a:stretch>
        </p:blipFill>
        <p:spPr>
          <a:xfrm>
            <a:off x="6449661" y="2613103"/>
            <a:ext cx="3108415" cy="3125066"/>
          </a:xfrm>
          <a:custGeom>
            <a:avLst/>
            <a:gdLst>
              <a:gd name="connsiteX0" fmla="*/ 1176901 w 3108415"/>
              <a:gd name="connsiteY0" fmla="*/ 0 h 3125066"/>
              <a:gd name="connsiteX1" fmla="*/ 3108415 w 3108415"/>
              <a:gd name="connsiteY1" fmla="*/ 0 h 3125066"/>
              <a:gd name="connsiteX2" fmla="*/ 1929576 w 3108415"/>
              <a:gd name="connsiteY2" fmla="*/ 3125066 h 3125066"/>
              <a:gd name="connsiteX3" fmla="*/ 0 w 3108415"/>
              <a:gd name="connsiteY3" fmla="*/ 3125066 h 3125066"/>
              <a:gd name="connsiteX4" fmla="*/ 0 w 3108415"/>
              <a:gd name="connsiteY4" fmla="*/ 3119926 h 312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415" h="3125066">
                <a:moveTo>
                  <a:pt x="1176901" y="0"/>
                </a:moveTo>
                <a:lnTo>
                  <a:pt x="3108415" y="0"/>
                </a:lnTo>
                <a:lnTo>
                  <a:pt x="1929576" y="3125066"/>
                </a:lnTo>
                <a:lnTo>
                  <a:pt x="0" y="3125066"/>
                </a:lnTo>
                <a:lnTo>
                  <a:pt x="0" y="3119926"/>
                </a:lnTo>
                <a:close/>
              </a:path>
            </a:pathLst>
          </a:custGeom>
        </p:spPr>
      </p:pic>
      <p:pic>
        <p:nvPicPr>
          <p:cNvPr id="32" name="Imagem 3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5428701B-B9FF-728C-484E-636143A34C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3" r="32135"/>
          <a:stretch>
            <a:fillRect/>
          </a:stretch>
        </p:blipFill>
        <p:spPr>
          <a:xfrm>
            <a:off x="8592764" y="2618587"/>
            <a:ext cx="3107474" cy="3117432"/>
          </a:xfrm>
          <a:custGeom>
            <a:avLst/>
            <a:gdLst>
              <a:gd name="connsiteX0" fmla="*/ 1175959 w 3107474"/>
              <a:gd name="connsiteY0" fmla="*/ 0 h 3117432"/>
              <a:gd name="connsiteX1" fmla="*/ 3107474 w 3107474"/>
              <a:gd name="connsiteY1" fmla="*/ 0 h 3117432"/>
              <a:gd name="connsiteX2" fmla="*/ 1931515 w 3107474"/>
              <a:gd name="connsiteY2" fmla="*/ 3117432 h 3117432"/>
              <a:gd name="connsiteX3" fmla="*/ 0 w 3107474"/>
              <a:gd name="connsiteY3" fmla="*/ 3117432 h 311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474" h="3117432">
                <a:moveTo>
                  <a:pt x="1175959" y="0"/>
                </a:moveTo>
                <a:lnTo>
                  <a:pt x="3107474" y="0"/>
                </a:lnTo>
                <a:lnTo>
                  <a:pt x="1931515" y="3117432"/>
                </a:lnTo>
                <a:lnTo>
                  <a:pt x="0" y="31174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624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69" y="1404595"/>
            <a:ext cx="5020850" cy="10627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69" y="481265"/>
            <a:ext cx="89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Versionamento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0659B445-B2D7-01F0-3452-EE0B536AD71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362326" y="376584"/>
            <a:ext cx="5431297" cy="6167450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788D732D-1121-BF1E-A423-54724F4EAA32}"/>
              </a:ext>
            </a:extLst>
          </p:cNvPr>
          <p:cNvGrpSpPr/>
          <p:nvPr/>
        </p:nvGrpSpPr>
        <p:grpSpPr>
          <a:xfrm>
            <a:off x="4200640" y="280378"/>
            <a:ext cx="5431297" cy="6297243"/>
            <a:chOff x="5963106" y="1686544"/>
            <a:chExt cx="3477307" cy="3958788"/>
          </a:xfrm>
        </p:grpSpPr>
        <p:pic>
          <p:nvPicPr>
            <p:cNvPr id="24" name="Imagem 23" descr="Interface gráfica do usuário, Texto, Aplicativo, Email&#10;&#10;Descrição gerada automaticamente">
              <a:extLst>
                <a:ext uri="{FF2B5EF4-FFF2-40B4-BE49-F238E27FC236}">
                  <a16:creationId xmlns:a16="http://schemas.microsoft.com/office/drawing/2014/main" id="{AD5F9059-C410-75B2-88F9-58057C1D7C3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95" r="46013" b="27585"/>
            <a:stretch>
              <a:fillRect/>
            </a:stretch>
          </p:blipFill>
          <p:spPr>
            <a:xfrm>
              <a:off x="5963106" y="1686544"/>
              <a:ext cx="1804081" cy="2866741"/>
            </a:xfrm>
            <a:custGeom>
              <a:avLst/>
              <a:gdLst>
                <a:gd name="connsiteX0" fmla="*/ 1479186 w 1804081"/>
                <a:gd name="connsiteY0" fmla="*/ 0 h 2866741"/>
                <a:gd name="connsiteX1" fmla="*/ 1583045 w 1804081"/>
                <a:gd name="connsiteY1" fmla="*/ 0 h 2866741"/>
                <a:gd name="connsiteX2" fmla="*/ 1609918 w 1804081"/>
                <a:gd name="connsiteY2" fmla="*/ 5298 h 2866741"/>
                <a:gd name="connsiteX3" fmla="*/ 1660931 w 1804081"/>
                <a:gd name="connsiteY3" fmla="*/ 26577 h 2866741"/>
                <a:gd name="connsiteX4" fmla="*/ 1771192 w 1804081"/>
                <a:gd name="connsiteY4" fmla="*/ 396399 h 2866741"/>
                <a:gd name="connsiteX5" fmla="*/ 512974 w 1804081"/>
                <a:gd name="connsiteY5" fmla="*/ 2723591 h 2866741"/>
                <a:gd name="connsiteX6" fmla="*/ 143152 w 1804081"/>
                <a:gd name="connsiteY6" fmla="*/ 2833852 h 2866741"/>
                <a:gd name="connsiteX7" fmla="*/ 32891 w 1804081"/>
                <a:gd name="connsiteY7" fmla="*/ 2464029 h 2866741"/>
                <a:gd name="connsiteX8" fmla="*/ 1291109 w 1804081"/>
                <a:gd name="connsiteY8" fmla="*/ 136837 h 2866741"/>
                <a:gd name="connsiteX9" fmla="*/ 1453184 w 1804081"/>
                <a:gd name="connsiteY9" fmla="*/ 5114 h 2866741"/>
                <a:gd name="connsiteX10" fmla="*/ 1479186 w 1804081"/>
                <a:gd name="connsiteY10" fmla="*/ 0 h 2866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04081" h="2866741">
                  <a:moveTo>
                    <a:pt x="1479186" y="0"/>
                  </a:moveTo>
                  <a:lnTo>
                    <a:pt x="1583045" y="0"/>
                  </a:lnTo>
                  <a:lnTo>
                    <a:pt x="1609918" y="5298"/>
                  </a:lnTo>
                  <a:cubicBezTo>
                    <a:pt x="1627273" y="10549"/>
                    <a:pt x="1644360" y="17618"/>
                    <a:pt x="1660931" y="26577"/>
                  </a:cubicBezTo>
                  <a:cubicBezTo>
                    <a:pt x="1793502" y="98252"/>
                    <a:pt x="1842868" y="263827"/>
                    <a:pt x="1771192" y="396399"/>
                  </a:cubicBezTo>
                  <a:lnTo>
                    <a:pt x="512974" y="2723591"/>
                  </a:lnTo>
                  <a:cubicBezTo>
                    <a:pt x="441298" y="2856162"/>
                    <a:pt x="275723" y="2905528"/>
                    <a:pt x="143152" y="2833852"/>
                  </a:cubicBezTo>
                  <a:cubicBezTo>
                    <a:pt x="10580" y="2762176"/>
                    <a:pt x="-38785" y="2596601"/>
                    <a:pt x="32891" y="2464029"/>
                  </a:cubicBezTo>
                  <a:lnTo>
                    <a:pt x="1291109" y="136837"/>
                  </a:lnTo>
                  <a:cubicBezTo>
                    <a:pt x="1326947" y="70552"/>
                    <a:pt x="1386260" y="25068"/>
                    <a:pt x="1453184" y="5114"/>
                  </a:cubicBezTo>
                  <a:lnTo>
                    <a:pt x="1479186" y="0"/>
                  </a:lnTo>
                  <a:close/>
                </a:path>
              </a:pathLst>
            </a:custGeom>
          </p:spPr>
        </p:pic>
        <p:pic>
          <p:nvPicPr>
            <p:cNvPr id="22" name="Imagem 21" descr="Interface gráfica do usuário, Texto, Aplicativo, Email&#10;&#10;Descrição gerada automaticamente">
              <a:extLst>
                <a:ext uri="{FF2B5EF4-FFF2-40B4-BE49-F238E27FC236}">
                  <a16:creationId xmlns:a16="http://schemas.microsoft.com/office/drawing/2014/main" id="{CA2E4E25-8AE0-4A3C-622F-D5CE8D767A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90" t="3651" r="28318" b="23775"/>
            <a:stretch>
              <a:fillRect/>
            </a:stretch>
          </p:blipFill>
          <p:spPr>
            <a:xfrm>
              <a:off x="7408184" y="1831072"/>
              <a:ext cx="1804081" cy="2873055"/>
            </a:xfrm>
            <a:custGeom>
              <a:avLst/>
              <a:gdLst>
                <a:gd name="connsiteX0" fmla="*/ 1557297 w 1804081"/>
                <a:gd name="connsiteY0" fmla="*/ 1238 h 2873055"/>
                <a:gd name="connsiteX1" fmla="*/ 1660931 w 1804081"/>
                <a:gd name="connsiteY1" fmla="*/ 32891 h 2873055"/>
                <a:gd name="connsiteX2" fmla="*/ 1771191 w 1804081"/>
                <a:gd name="connsiteY2" fmla="*/ 402713 h 2873055"/>
                <a:gd name="connsiteX3" fmla="*/ 512974 w 1804081"/>
                <a:gd name="connsiteY3" fmla="*/ 2729905 h 2873055"/>
                <a:gd name="connsiteX4" fmla="*/ 143152 w 1804081"/>
                <a:gd name="connsiteY4" fmla="*/ 2840166 h 2873055"/>
                <a:gd name="connsiteX5" fmla="*/ 32891 w 1804081"/>
                <a:gd name="connsiteY5" fmla="*/ 2470344 h 2873055"/>
                <a:gd name="connsiteX6" fmla="*/ 1291108 w 1804081"/>
                <a:gd name="connsiteY6" fmla="*/ 143151 h 2873055"/>
                <a:gd name="connsiteX7" fmla="*/ 1557297 w 1804081"/>
                <a:gd name="connsiteY7" fmla="*/ 1238 h 287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081" h="2873055">
                  <a:moveTo>
                    <a:pt x="1557297" y="1238"/>
                  </a:moveTo>
                  <a:cubicBezTo>
                    <a:pt x="1592582" y="4618"/>
                    <a:pt x="1627788" y="14972"/>
                    <a:pt x="1660931" y="32891"/>
                  </a:cubicBezTo>
                  <a:cubicBezTo>
                    <a:pt x="1793502" y="104566"/>
                    <a:pt x="1842867" y="270141"/>
                    <a:pt x="1771191" y="402713"/>
                  </a:cubicBezTo>
                  <a:lnTo>
                    <a:pt x="512974" y="2729905"/>
                  </a:lnTo>
                  <a:cubicBezTo>
                    <a:pt x="441298" y="2862476"/>
                    <a:pt x="275723" y="2911842"/>
                    <a:pt x="143152" y="2840166"/>
                  </a:cubicBezTo>
                  <a:cubicBezTo>
                    <a:pt x="10580" y="2768490"/>
                    <a:pt x="-38785" y="2602915"/>
                    <a:pt x="32891" y="2470344"/>
                  </a:cubicBezTo>
                  <a:lnTo>
                    <a:pt x="1291108" y="143151"/>
                  </a:lnTo>
                  <a:cubicBezTo>
                    <a:pt x="1344865" y="43723"/>
                    <a:pt x="1451440" y="-8902"/>
                    <a:pt x="1557297" y="1238"/>
                  </a:cubicBezTo>
                  <a:close/>
                </a:path>
              </a:pathLst>
            </a:custGeom>
          </p:spPr>
        </p:pic>
        <p:pic>
          <p:nvPicPr>
            <p:cNvPr id="21" name="Imagem 20" descr="Interface gráfica do usuário, Texto, Aplicativo, Email&#10;&#10;Descrição gerada automaticamente">
              <a:extLst>
                <a:ext uri="{FF2B5EF4-FFF2-40B4-BE49-F238E27FC236}">
                  <a16:creationId xmlns:a16="http://schemas.microsoft.com/office/drawing/2014/main" id="{33616D62-76B8-4C8E-4D58-56440D539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40" t="19592" r="42169" b="7834"/>
            <a:stretch>
              <a:fillRect/>
            </a:stretch>
          </p:blipFill>
          <p:spPr>
            <a:xfrm>
              <a:off x="6277089" y="2462148"/>
              <a:ext cx="1804081" cy="2873055"/>
            </a:xfrm>
            <a:custGeom>
              <a:avLst/>
              <a:gdLst>
                <a:gd name="connsiteX0" fmla="*/ 1557297 w 1804081"/>
                <a:gd name="connsiteY0" fmla="*/ 1238 h 2873055"/>
                <a:gd name="connsiteX1" fmla="*/ 1660931 w 1804081"/>
                <a:gd name="connsiteY1" fmla="*/ 32891 h 2873055"/>
                <a:gd name="connsiteX2" fmla="*/ 1771192 w 1804081"/>
                <a:gd name="connsiteY2" fmla="*/ 402713 h 2873055"/>
                <a:gd name="connsiteX3" fmla="*/ 512974 w 1804081"/>
                <a:gd name="connsiteY3" fmla="*/ 2729905 h 2873055"/>
                <a:gd name="connsiteX4" fmla="*/ 143152 w 1804081"/>
                <a:gd name="connsiteY4" fmla="*/ 2840166 h 2873055"/>
                <a:gd name="connsiteX5" fmla="*/ 32891 w 1804081"/>
                <a:gd name="connsiteY5" fmla="*/ 2470344 h 2873055"/>
                <a:gd name="connsiteX6" fmla="*/ 1291109 w 1804081"/>
                <a:gd name="connsiteY6" fmla="*/ 143151 h 2873055"/>
                <a:gd name="connsiteX7" fmla="*/ 1557297 w 1804081"/>
                <a:gd name="connsiteY7" fmla="*/ 1238 h 2873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4081" h="2873055">
                  <a:moveTo>
                    <a:pt x="1557297" y="1238"/>
                  </a:moveTo>
                  <a:cubicBezTo>
                    <a:pt x="1592583" y="4618"/>
                    <a:pt x="1627788" y="14972"/>
                    <a:pt x="1660931" y="32891"/>
                  </a:cubicBezTo>
                  <a:cubicBezTo>
                    <a:pt x="1793502" y="104567"/>
                    <a:pt x="1842868" y="270141"/>
                    <a:pt x="1771192" y="402713"/>
                  </a:cubicBezTo>
                  <a:lnTo>
                    <a:pt x="512974" y="2729905"/>
                  </a:lnTo>
                  <a:cubicBezTo>
                    <a:pt x="441298" y="2862476"/>
                    <a:pt x="275723" y="2911842"/>
                    <a:pt x="143152" y="2840166"/>
                  </a:cubicBezTo>
                  <a:cubicBezTo>
                    <a:pt x="10580" y="2768490"/>
                    <a:pt x="-38785" y="2602915"/>
                    <a:pt x="32891" y="2470344"/>
                  </a:cubicBezTo>
                  <a:lnTo>
                    <a:pt x="1291109" y="143151"/>
                  </a:lnTo>
                  <a:cubicBezTo>
                    <a:pt x="1344866" y="43723"/>
                    <a:pt x="1451441" y="-8902"/>
                    <a:pt x="1557297" y="1238"/>
                  </a:cubicBezTo>
                  <a:close/>
                </a:path>
              </a:pathLst>
            </a:custGeom>
          </p:spPr>
        </p:pic>
        <p:pic>
          <p:nvPicPr>
            <p:cNvPr id="20" name="Imagem 19" descr="Interface gráfica do usuário, Texto, Aplicativo, Email&#10;&#10;Descrição gerada automaticamente">
              <a:extLst>
                <a:ext uri="{FF2B5EF4-FFF2-40B4-BE49-F238E27FC236}">
                  <a16:creationId xmlns:a16="http://schemas.microsoft.com/office/drawing/2014/main" id="{B80FDCEC-3C18-8DF7-0660-C983589FC6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384" t="27499" r="25524"/>
            <a:stretch>
              <a:fillRect/>
            </a:stretch>
          </p:blipFill>
          <p:spPr>
            <a:xfrm>
              <a:off x="7636332" y="2775171"/>
              <a:ext cx="1804081" cy="2870161"/>
            </a:xfrm>
            <a:custGeom>
              <a:avLst/>
              <a:gdLst>
                <a:gd name="connsiteX0" fmla="*/ 1557297 w 1804081"/>
                <a:gd name="connsiteY0" fmla="*/ 1238 h 2870161"/>
                <a:gd name="connsiteX1" fmla="*/ 1660931 w 1804081"/>
                <a:gd name="connsiteY1" fmla="*/ 32891 h 2870161"/>
                <a:gd name="connsiteX2" fmla="*/ 1771191 w 1804081"/>
                <a:gd name="connsiteY2" fmla="*/ 402713 h 2870161"/>
                <a:gd name="connsiteX3" fmla="*/ 512974 w 1804081"/>
                <a:gd name="connsiteY3" fmla="*/ 2729905 h 2870161"/>
                <a:gd name="connsiteX4" fmla="*/ 350899 w 1804081"/>
                <a:gd name="connsiteY4" fmla="*/ 2861628 h 2870161"/>
                <a:gd name="connsiteX5" fmla="*/ 307514 w 1804081"/>
                <a:gd name="connsiteY5" fmla="*/ 2870161 h 2870161"/>
                <a:gd name="connsiteX6" fmla="*/ 238376 w 1804081"/>
                <a:gd name="connsiteY6" fmla="*/ 2870161 h 2870161"/>
                <a:gd name="connsiteX7" fmla="*/ 194165 w 1804081"/>
                <a:gd name="connsiteY7" fmla="*/ 2861445 h 2870161"/>
                <a:gd name="connsiteX8" fmla="*/ 143152 w 1804081"/>
                <a:gd name="connsiteY8" fmla="*/ 2840166 h 2870161"/>
                <a:gd name="connsiteX9" fmla="*/ 32891 w 1804081"/>
                <a:gd name="connsiteY9" fmla="*/ 2470344 h 2870161"/>
                <a:gd name="connsiteX10" fmla="*/ 1291108 w 1804081"/>
                <a:gd name="connsiteY10" fmla="*/ 143151 h 2870161"/>
                <a:gd name="connsiteX11" fmla="*/ 1557297 w 1804081"/>
                <a:gd name="connsiteY11" fmla="*/ 1238 h 2870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4081" h="2870161">
                  <a:moveTo>
                    <a:pt x="1557297" y="1238"/>
                  </a:moveTo>
                  <a:cubicBezTo>
                    <a:pt x="1592582" y="4618"/>
                    <a:pt x="1627788" y="14972"/>
                    <a:pt x="1660931" y="32891"/>
                  </a:cubicBezTo>
                  <a:cubicBezTo>
                    <a:pt x="1793502" y="104567"/>
                    <a:pt x="1842867" y="270141"/>
                    <a:pt x="1771191" y="402713"/>
                  </a:cubicBezTo>
                  <a:lnTo>
                    <a:pt x="512974" y="2729905"/>
                  </a:lnTo>
                  <a:cubicBezTo>
                    <a:pt x="477136" y="2796191"/>
                    <a:pt x="417823" y="2841675"/>
                    <a:pt x="350899" y="2861628"/>
                  </a:cubicBezTo>
                  <a:lnTo>
                    <a:pt x="307514" y="2870161"/>
                  </a:lnTo>
                  <a:lnTo>
                    <a:pt x="238376" y="2870161"/>
                  </a:lnTo>
                  <a:lnTo>
                    <a:pt x="194165" y="2861445"/>
                  </a:lnTo>
                  <a:cubicBezTo>
                    <a:pt x="176811" y="2856194"/>
                    <a:pt x="159724" y="2849126"/>
                    <a:pt x="143152" y="2840166"/>
                  </a:cubicBezTo>
                  <a:cubicBezTo>
                    <a:pt x="10580" y="2768490"/>
                    <a:pt x="-38785" y="2602915"/>
                    <a:pt x="32891" y="2470344"/>
                  </a:cubicBezTo>
                  <a:lnTo>
                    <a:pt x="1291108" y="143151"/>
                  </a:lnTo>
                  <a:cubicBezTo>
                    <a:pt x="1344865" y="43723"/>
                    <a:pt x="1451440" y="-8902"/>
                    <a:pt x="1557297" y="1238"/>
                  </a:cubicBezTo>
                  <a:close/>
                </a:path>
              </a:pathLst>
            </a:custGeom>
          </p:spPr>
        </p:pic>
      </p:grpSp>
      <p:pic>
        <p:nvPicPr>
          <p:cNvPr id="18" name="Imagem 1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8B4E1C0-D508-78DD-6811-242EE20D7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-159" r="48720" b="100000"/>
          <a:stretch>
            <a:fillRect/>
          </a:stretch>
        </p:blipFill>
        <p:spPr>
          <a:xfrm>
            <a:off x="7442292" y="1680231"/>
            <a:ext cx="103859" cy="6313"/>
          </a:xfrm>
          <a:custGeom>
            <a:avLst/>
            <a:gdLst>
              <a:gd name="connsiteX0" fmla="*/ 78111 w 103859"/>
              <a:gd name="connsiteY0" fmla="*/ 1237 h 6313"/>
              <a:gd name="connsiteX1" fmla="*/ 103859 w 103859"/>
              <a:gd name="connsiteY1" fmla="*/ 6313 h 6313"/>
              <a:gd name="connsiteX2" fmla="*/ 0 w 103859"/>
              <a:gd name="connsiteY2" fmla="*/ 6313 h 6313"/>
              <a:gd name="connsiteX3" fmla="*/ 25371 w 103859"/>
              <a:gd name="connsiteY3" fmla="*/ 1323 h 6313"/>
              <a:gd name="connsiteX4" fmla="*/ 78111 w 103859"/>
              <a:gd name="connsiteY4" fmla="*/ 1237 h 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59" h="6313">
                <a:moveTo>
                  <a:pt x="78111" y="1237"/>
                </a:moveTo>
                <a:lnTo>
                  <a:pt x="103859" y="6313"/>
                </a:lnTo>
                <a:lnTo>
                  <a:pt x="0" y="6313"/>
                </a:lnTo>
                <a:lnTo>
                  <a:pt x="25371" y="1323"/>
                </a:lnTo>
                <a:cubicBezTo>
                  <a:pt x="42806" y="-400"/>
                  <a:pt x="60469" y="-453"/>
                  <a:pt x="78111" y="1237"/>
                </a:cubicBezTo>
                <a:close/>
              </a:path>
            </a:pathLst>
          </a:custGeom>
        </p:spPr>
      </p:pic>
      <p:pic>
        <p:nvPicPr>
          <p:cNvPr id="16" name="Imagem 1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0A59AE8-2839-2117-EF55-31AC7EFFF3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3" t="100000" r="43850" b="-73"/>
          <a:stretch>
            <a:fillRect/>
          </a:stretch>
        </p:blipFill>
        <p:spPr>
          <a:xfrm>
            <a:off x="7874707" y="5645332"/>
            <a:ext cx="69138" cy="2895"/>
          </a:xfrm>
          <a:custGeom>
            <a:avLst/>
            <a:gdLst>
              <a:gd name="connsiteX0" fmla="*/ 0 w 69138"/>
              <a:gd name="connsiteY0" fmla="*/ 0 h 2895"/>
              <a:gd name="connsiteX1" fmla="*/ 69138 w 69138"/>
              <a:gd name="connsiteY1" fmla="*/ 0 h 2895"/>
              <a:gd name="connsiteX2" fmla="*/ 61150 w 69138"/>
              <a:gd name="connsiteY2" fmla="*/ 1571 h 2895"/>
              <a:gd name="connsiteX3" fmla="*/ 8410 w 69138"/>
              <a:gd name="connsiteY3" fmla="*/ 1658 h 2895"/>
              <a:gd name="connsiteX4" fmla="*/ 0 w 69138"/>
              <a:gd name="connsiteY4" fmla="*/ 0 h 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8" h="2895">
                <a:moveTo>
                  <a:pt x="0" y="0"/>
                </a:moveTo>
                <a:lnTo>
                  <a:pt x="69138" y="0"/>
                </a:lnTo>
                <a:lnTo>
                  <a:pt x="61150" y="1571"/>
                </a:lnTo>
                <a:cubicBezTo>
                  <a:pt x="43715" y="3295"/>
                  <a:pt x="26053" y="3348"/>
                  <a:pt x="8410" y="1658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CE38639B-B358-7968-0B6E-BDB48D11C2B2}"/>
              </a:ext>
            </a:extLst>
          </p:cNvPr>
          <p:cNvSpPr/>
          <p:nvPr/>
        </p:nvSpPr>
        <p:spPr>
          <a:xfrm rot="1705104" flipH="1">
            <a:off x="7271383" y="292469"/>
            <a:ext cx="905700" cy="1191570"/>
          </a:xfrm>
          <a:prstGeom prst="roundRect">
            <a:avLst>
              <a:gd name="adj" fmla="val 50000"/>
            </a:avLst>
          </a:prstGeom>
          <a:solidFill>
            <a:srgbClr val="834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0B218CAE-E88C-C023-1EF8-97BBDD711008}"/>
              </a:ext>
            </a:extLst>
          </p:cNvPr>
          <p:cNvSpPr/>
          <p:nvPr/>
        </p:nvSpPr>
        <p:spPr>
          <a:xfrm rot="1705104" flipH="1">
            <a:off x="5894214" y="5017356"/>
            <a:ext cx="803691" cy="1130034"/>
          </a:xfrm>
          <a:prstGeom prst="roundRect">
            <a:avLst>
              <a:gd name="adj" fmla="val 50000"/>
            </a:avLst>
          </a:prstGeom>
          <a:solidFill>
            <a:srgbClr val="834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4" name="Imagem 33" descr="Forma&#10;&#10;Descrição gerada automaticamente com confiança média">
            <a:extLst>
              <a:ext uri="{FF2B5EF4-FFF2-40B4-BE49-F238E27FC236}">
                <a16:creationId xmlns:a16="http://schemas.microsoft.com/office/drawing/2014/main" id="{6ED9FD8C-F7B1-EEE6-7860-5FAFD3C6F42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96" r="18838"/>
          <a:stretch/>
        </p:blipFill>
        <p:spPr>
          <a:xfrm>
            <a:off x="607681" y="2235717"/>
            <a:ext cx="3164123" cy="284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291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9BD66910-069A-5C4A-D388-47154EF0E363}"/>
              </a:ext>
            </a:extLst>
          </p:cNvPr>
          <p:cNvSpPr/>
          <p:nvPr/>
        </p:nvSpPr>
        <p:spPr>
          <a:xfrm>
            <a:off x="4987305" y="2637580"/>
            <a:ext cx="1548456" cy="15484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pic>
        <p:nvPicPr>
          <p:cNvPr id="18" name="Imagem 1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8B4E1C0-D508-78DD-6811-242EE20D7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-159" r="48720" b="100000"/>
          <a:stretch>
            <a:fillRect/>
          </a:stretch>
        </p:blipFill>
        <p:spPr>
          <a:xfrm>
            <a:off x="7442292" y="1680231"/>
            <a:ext cx="103859" cy="6313"/>
          </a:xfrm>
          <a:custGeom>
            <a:avLst/>
            <a:gdLst>
              <a:gd name="connsiteX0" fmla="*/ 78111 w 103859"/>
              <a:gd name="connsiteY0" fmla="*/ 1237 h 6313"/>
              <a:gd name="connsiteX1" fmla="*/ 103859 w 103859"/>
              <a:gd name="connsiteY1" fmla="*/ 6313 h 6313"/>
              <a:gd name="connsiteX2" fmla="*/ 0 w 103859"/>
              <a:gd name="connsiteY2" fmla="*/ 6313 h 6313"/>
              <a:gd name="connsiteX3" fmla="*/ 25371 w 103859"/>
              <a:gd name="connsiteY3" fmla="*/ 1323 h 6313"/>
              <a:gd name="connsiteX4" fmla="*/ 78111 w 103859"/>
              <a:gd name="connsiteY4" fmla="*/ 1237 h 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59" h="6313">
                <a:moveTo>
                  <a:pt x="78111" y="1237"/>
                </a:moveTo>
                <a:lnTo>
                  <a:pt x="103859" y="6313"/>
                </a:lnTo>
                <a:lnTo>
                  <a:pt x="0" y="6313"/>
                </a:lnTo>
                <a:lnTo>
                  <a:pt x="25371" y="1323"/>
                </a:lnTo>
                <a:cubicBezTo>
                  <a:pt x="42806" y="-400"/>
                  <a:pt x="60469" y="-453"/>
                  <a:pt x="78111" y="1237"/>
                </a:cubicBezTo>
                <a:close/>
              </a:path>
            </a:pathLst>
          </a:custGeom>
        </p:spPr>
      </p:pic>
      <p:pic>
        <p:nvPicPr>
          <p:cNvPr id="16" name="Imagem 1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0A59AE8-2839-2117-EF55-31AC7EFFF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3" t="100000" r="43850" b="-73"/>
          <a:stretch>
            <a:fillRect/>
          </a:stretch>
        </p:blipFill>
        <p:spPr>
          <a:xfrm>
            <a:off x="7874707" y="5645332"/>
            <a:ext cx="69138" cy="2895"/>
          </a:xfrm>
          <a:custGeom>
            <a:avLst/>
            <a:gdLst>
              <a:gd name="connsiteX0" fmla="*/ 0 w 69138"/>
              <a:gd name="connsiteY0" fmla="*/ 0 h 2895"/>
              <a:gd name="connsiteX1" fmla="*/ 69138 w 69138"/>
              <a:gd name="connsiteY1" fmla="*/ 0 h 2895"/>
              <a:gd name="connsiteX2" fmla="*/ 61150 w 69138"/>
              <a:gd name="connsiteY2" fmla="*/ 1571 h 2895"/>
              <a:gd name="connsiteX3" fmla="*/ 8410 w 69138"/>
              <a:gd name="connsiteY3" fmla="*/ 1658 h 2895"/>
              <a:gd name="connsiteX4" fmla="*/ 0 w 69138"/>
              <a:gd name="connsiteY4" fmla="*/ 0 h 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8" h="2895">
                <a:moveTo>
                  <a:pt x="0" y="0"/>
                </a:moveTo>
                <a:lnTo>
                  <a:pt x="69138" y="0"/>
                </a:lnTo>
                <a:lnTo>
                  <a:pt x="61150" y="1571"/>
                </a:lnTo>
                <a:cubicBezTo>
                  <a:pt x="43715" y="3295"/>
                  <a:pt x="26053" y="3348"/>
                  <a:pt x="8410" y="1658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DEE2B222-6D85-73C3-755B-D9F603FB40EC}"/>
              </a:ext>
            </a:extLst>
          </p:cNvPr>
          <p:cNvSpPr/>
          <p:nvPr/>
        </p:nvSpPr>
        <p:spPr>
          <a:xfrm>
            <a:off x="5815711" y="1514200"/>
            <a:ext cx="1904932" cy="3829604"/>
          </a:xfrm>
          <a:custGeom>
            <a:avLst/>
            <a:gdLst>
              <a:gd name="connsiteX0" fmla="*/ 0 w 1329837"/>
              <a:gd name="connsiteY0" fmla="*/ 0 h 2673455"/>
              <a:gd name="connsiteX1" fmla="*/ 129453 w 1329837"/>
              <a:gd name="connsiteY1" fmla="*/ 6536 h 2673455"/>
              <a:gd name="connsiteX2" fmla="*/ 1329837 w 1329837"/>
              <a:gd name="connsiteY2" fmla="*/ 1336727 h 2673455"/>
              <a:gd name="connsiteX3" fmla="*/ 129453 w 1329837"/>
              <a:gd name="connsiteY3" fmla="*/ 2666918 h 2673455"/>
              <a:gd name="connsiteX4" fmla="*/ 0 w 1329837"/>
              <a:gd name="connsiteY4" fmla="*/ 2673455 h 2673455"/>
              <a:gd name="connsiteX5" fmla="*/ 0 w 1329837"/>
              <a:gd name="connsiteY5" fmla="*/ 2004543 h 2673455"/>
              <a:gd name="connsiteX6" fmla="*/ 127479 w 1329837"/>
              <a:gd name="connsiteY6" fmla="*/ 1991692 h 2673455"/>
              <a:gd name="connsiteX7" fmla="*/ 661290 w 1329837"/>
              <a:gd name="connsiteY7" fmla="*/ 1336727 h 2673455"/>
              <a:gd name="connsiteX8" fmla="*/ 127479 w 1329837"/>
              <a:gd name="connsiteY8" fmla="*/ 681763 h 2673455"/>
              <a:gd name="connsiteX9" fmla="*/ 0 w 1329837"/>
              <a:gd name="connsiteY9" fmla="*/ 668912 h 267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837" h="2673455">
                <a:moveTo>
                  <a:pt x="0" y="0"/>
                </a:moveTo>
                <a:lnTo>
                  <a:pt x="129453" y="6536"/>
                </a:lnTo>
                <a:cubicBezTo>
                  <a:pt x="803691" y="75009"/>
                  <a:pt x="1329837" y="644424"/>
                  <a:pt x="1329837" y="1336727"/>
                </a:cubicBezTo>
                <a:cubicBezTo>
                  <a:pt x="1329837" y="2029031"/>
                  <a:pt x="803691" y="2598445"/>
                  <a:pt x="129453" y="2666918"/>
                </a:cubicBezTo>
                <a:lnTo>
                  <a:pt x="0" y="2673455"/>
                </a:lnTo>
                <a:lnTo>
                  <a:pt x="0" y="2004543"/>
                </a:lnTo>
                <a:lnTo>
                  <a:pt x="127479" y="1991692"/>
                </a:lnTo>
                <a:cubicBezTo>
                  <a:pt x="432124" y="1929352"/>
                  <a:pt x="661290" y="1659802"/>
                  <a:pt x="661290" y="1336727"/>
                </a:cubicBezTo>
                <a:cubicBezTo>
                  <a:pt x="661290" y="1013653"/>
                  <a:pt x="432124" y="744102"/>
                  <a:pt x="127479" y="681763"/>
                </a:cubicBezTo>
                <a:lnTo>
                  <a:pt x="0" y="66891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2886781-0761-4B6B-B95E-E157EEEC4DD8}"/>
              </a:ext>
            </a:extLst>
          </p:cNvPr>
          <p:cNvSpPr/>
          <p:nvPr/>
        </p:nvSpPr>
        <p:spPr>
          <a:xfrm flipH="1">
            <a:off x="3769265" y="1514196"/>
            <a:ext cx="1904932" cy="3829604"/>
          </a:xfrm>
          <a:custGeom>
            <a:avLst/>
            <a:gdLst>
              <a:gd name="connsiteX0" fmla="*/ 0 w 1329837"/>
              <a:gd name="connsiteY0" fmla="*/ 0 h 2673455"/>
              <a:gd name="connsiteX1" fmla="*/ 129453 w 1329837"/>
              <a:gd name="connsiteY1" fmla="*/ 6536 h 2673455"/>
              <a:gd name="connsiteX2" fmla="*/ 1329837 w 1329837"/>
              <a:gd name="connsiteY2" fmla="*/ 1336727 h 2673455"/>
              <a:gd name="connsiteX3" fmla="*/ 129453 w 1329837"/>
              <a:gd name="connsiteY3" fmla="*/ 2666918 h 2673455"/>
              <a:gd name="connsiteX4" fmla="*/ 0 w 1329837"/>
              <a:gd name="connsiteY4" fmla="*/ 2673455 h 2673455"/>
              <a:gd name="connsiteX5" fmla="*/ 0 w 1329837"/>
              <a:gd name="connsiteY5" fmla="*/ 2004543 h 2673455"/>
              <a:gd name="connsiteX6" fmla="*/ 127479 w 1329837"/>
              <a:gd name="connsiteY6" fmla="*/ 1991692 h 2673455"/>
              <a:gd name="connsiteX7" fmla="*/ 661290 w 1329837"/>
              <a:gd name="connsiteY7" fmla="*/ 1336727 h 2673455"/>
              <a:gd name="connsiteX8" fmla="*/ 127479 w 1329837"/>
              <a:gd name="connsiteY8" fmla="*/ 681763 h 2673455"/>
              <a:gd name="connsiteX9" fmla="*/ 0 w 1329837"/>
              <a:gd name="connsiteY9" fmla="*/ 668912 h 267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837" h="2673455">
                <a:moveTo>
                  <a:pt x="0" y="0"/>
                </a:moveTo>
                <a:lnTo>
                  <a:pt x="129453" y="6536"/>
                </a:lnTo>
                <a:cubicBezTo>
                  <a:pt x="803691" y="75009"/>
                  <a:pt x="1329837" y="644424"/>
                  <a:pt x="1329837" y="1336727"/>
                </a:cubicBezTo>
                <a:cubicBezTo>
                  <a:pt x="1329837" y="2029031"/>
                  <a:pt x="803691" y="2598445"/>
                  <a:pt x="129453" y="2666918"/>
                </a:cubicBezTo>
                <a:lnTo>
                  <a:pt x="0" y="2673455"/>
                </a:lnTo>
                <a:lnTo>
                  <a:pt x="0" y="2004543"/>
                </a:lnTo>
                <a:lnTo>
                  <a:pt x="127479" y="1991692"/>
                </a:lnTo>
                <a:cubicBezTo>
                  <a:pt x="432124" y="1929352"/>
                  <a:pt x="661290" y="1659802"/>
                  <a:pt x="661290" y="1336727"/>
                </a:cubicBezTo>
                <a:cubicBezTo>
                  <a:pt x="661290" y="1013653"/>
                  <a:pt x="432124" y="744102"/>
                  <a:pt x="127479" y="681763"/>
                </a:cubicBezTo>
                <a:lnTo>
                  <a:pt x="0" y="668912"/>
                </a:lnTo>
                <a:close/>
              </a:path>
            </a:pathLst>
          </a:custGeom>
          <a:solidFill>
            <a:srgbClr val="834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17A93DF-BF39-6272-86A7-A84B8FA8CBC9}"/>
              </a:ext>
            </a:extLst>
          </p:cNvPr>
          <p:cNvCxnSpPr>
            <a:cxnSpLocks/>
          </p:cNvCxnSpPr>
          <p:nvPr/>
        </p:nvCxnSpPr>
        <p:spPr>
          <a:xfrm flipH="1">
            <a:off x="1117326" y="2034324"/>
            <a:ext cx="3910782" cy="0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FBD396-F766-71B6-B0D8-A49E9CEDBAF8}"/>
              </a:ext>
            </a:extLst>
          </p:cNvPr>
          <p:cNvSpPr txBox="1"/>
          <p:nvPr/>
        </p:nvSpPr>
        <p:spPr>
          <a:xfrm>
            <a:off x="1131257" y="1264883"/>
            <a:ext cx="391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Dificuldade</a:t>
            </a: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5D3DCD01-99AA-775A-D12F-D13173ECC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49" y="2991523"/>
            <a:ext cx="2323064" cy="62523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B4A496-94F3-4272-1C07-BD228B17D6B6}"/>
              </a:ext>
            </a:extLst>
          </p:cNvPr>
          <p:cNvSpPr txBox="1"/>
          <p:nvPr/>
        </p:nvSpPr>
        <p:spPr>
          <a:xfrm>
            <a:off x="1033190" y="2283637"/>
            <a:ext cx="303398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ysClr val="windowText" lastClr="000000"/>
                </a:solidFill>
              </a:rPr>
              <a:t>Conexão com banco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B8CFB53-ED00-5412-D3E3-30B4997D2D25}"/>
              </a:ext>
            </a:extLst>
          </p:cNvPr>
          <p:cNvSpPr txBox="1"/>
          <p:nvPr/>
        </p:nvSpPr>
        <p:spPr>
          <a:xfrm>
            <a:off x="933268" y="3929196"/>
            <a:ext cx="303398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ysClr val="windowText" lastClr="000000"/>
                </a:solidFill>
              </a:rPr>
              <a:t>Administração do tempo</a:t>
            </a: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D3DA5167-A96B-09CD-D121-A4D4F636287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6399"/>
          <a:stretch/>
        </p:blipFill>
        <p:spPr>
          <a:xfrm>
            <a:off x="1636163" y="4338871"/>
            <a:ext cx="1200235" cy="1254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52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>
            <a:extLst>
              <a:ext uri="{FF2B5EF4-FFF2-40B4-BE49-F238E27FC236}">
                <a16:creationId xmlns:a16="http://schemas.microsoft.com/office/drawing/2014/main" id="{6F223559-AD5C-3543-42B6-12BE0BED7154}"/>
              </a:ext>
            </a:extLst>
          </p:cNvPr>
          <p:cNvSpPr/>
          <p:nvPr/>
        </p:nvSpPr>
        <p:spPr>
          <a:xfrm>
            <a:off x="4987305" y="2637580"/>
            <a:ext cx="1548456" cy="1548456"/>
          </a:xfrm>
          <a:prstGeom prst="ellips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pic>
        <p:nvPicPr>
          <p:cNvPr id="18" name="Imagem 17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28B4E1C0-D508-78DD-6811-242EE20D7B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8" t="-159" r="48720" b="100000"/>
          <a:stretch>
            <a:fillRect/>
          </a:stretch>
        </p:blipFill>
        <p:spPr>
          <a:xfrm>
            <a:off x="7442292" y="1540254"/>
            <a:ext cx="103859" cy="6313"/>
          </a:xfrm>
          <a:custGeom>
            <a:avLst/>
            <a:gdLst>
              <a:gd name="connsiteX0" fmla="*/ 78111 w 103859"/>
              <a:gd name="connsiteY0" fmla="*/ 1237 h 6313"/>
              <a:gd name="connsiteX1" fmla="*/ 103859 w 103859"/>
              <a:gd name="connsiteY1" fmla="*/ 6313 h 6313"/>
              <a:gd name="connsiteX2" fmla="*/ 0 w 103859"/>
              <a:gd name="connsiteY2" fmla="*/ 6313 h 6313"/>
              <a:gd name="connsiteX3" fmla="*/ 25371 w 103859"/>
              <a:gd name="connsiteY3" fmla="*/ 1323 h 6313"/>
              <a:gd name="connsiteX4" fmla="*/ 78111 w 103859"/>
              <a:gd name="connsiteY4" fmla="*/ 1237 h 6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859" h="6313">
                <a:moveTo>
                  <a:pt x="78111" y="1237"/>
                </a:moveTo>
                <a:lnTo>
                  <a:pt x="103859" y="6313"/>
                </a:lnTo>
                <a:lnTo>
                  <a:pt x="0" y="6313"/>
                </a:lnTo>
                <a:lnTo>
                  <a:pt x="25371" y="1323"/>
                </a:lnTo>
                <a:cubicBezTo>
                  <a:pt x="42806" y="-400"/>
                  <a:pt x="60469" y="-453"/>
                  <a:pt x="78111" y="1237"/>
                </a:cubicBezTo>
                <a:close/>
              </a:path>
            </a:pathLst>
          </a:custGeom>
        </p:spPr>
      </p:pic>
      <p:pic>
        <p:nvPicPr>
          <p:cNvPr id="16" name="Imagem 15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F0A59AE8-2839-2117-EF55-31AC7EFFF3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3" t="100000" r="43850" b="-73"/>
          <a:stretch>
            <a:fillRect/>
          </a:stretch>
        </p:blipFill>
        <p:spPr>
          <a:xfrm>
            <a:off x="7874707" y="5645332"/>
            <a:ext cx="69138" cy="2895"/>
          </a:xfrm>
          <a:custGeom>
            <a:avLst/>
            <a:gdLst>
              <a:gd name="connsiteX0" fmla="*/ 0 w 69138"/>
              <a:gd name="connsiteY0" fmla="*/ 0 h 2895"/>
              <a:gd name="connsiteX1" fmla="*/ 69138 w 69138"/>
              <a:gd name="connsiteY1" fmla="*/ 0 h 2895"/>
              <a:gd name="connsiteX2" fmla="*/ 61150 w 69138"/>
              <a:gd name="connsiteY2" fmla="*/ 1571 h 2895"/>
              <a:gd name="connsiteX3" fmla="*/ 8410 w 69138"/>
              <a:gd name="connsiteY3" fmla="*/ 1658 h 2895"/>
              <a:gd name="connsiteX4" fmla="*/ 0 w 69138"/>
              <a:gd name="connsiteY4" fmla="*/ 0 h 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138" h="2895">
                <a:moveTo>
                  <a:pt x="0" y="0"/>
                </a:moveTo>
                <a:lnTo>
                  <a:pt x="69138" y="0"/>
                </a:lnTo>
                <a:lnTo>
                  <a:pt x="61150" y="1571"/>
                </a:lnTo>
                <a:cubicBezTo>
                  <a:pt x="43715" y="3295"/>
                  <a:pt x="26053" y="3348"/>
                  <a:pt x="8410" y="1658"/>
                </a:cubicBez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4" name="Forma Livre: Forma 3">
            <a:extLst>
              <a:ext uri="{FF2B5EF4-FFF2-40B4-BE49-F238E27FC236}">
                <a16:creationId xmlns:a16="http://schemas.microsoft.com/office/drawing/2014/main" id="{DEE2B222-6D85-73C3-755B-D9F603FB40EC}"/>
              </a:ext>
            </a:extLst>
          </p:cNvPr>
          <p:cNvSpPr/>
          <p:nvPr/>
        </p:nvSpPr>
        <p:spPr>
          <a:xfrm>
            <a:off x="5815711" y="1514200"/>
            <a:ext cx="1904932" cy="3829604"/>
          </a:xfrm>
          <a:custGeom>
            <a:avLst/>
            <a:gdLst>
              <a:gd name="connsiteX0" fmla="*/ 0 w 1329837"/>
              <a:gd name="connsiteY0" fmla="*/ 0 h 2673455"/>
              <a:gd name="connsiteX1" fmla="*/ 129453 w 1329837"/>
              <a:gd name="connsiteY1" fmla="*/ 6536 h 2673455"/>
              <a:gd name="connsiteX2" fmla="*/ 1329837 w 1329837"/>
              <a:gd name="connsiteY2" fmla="*/ 1336727 h 2673455"/>
              <a:gd name="connsiteX3" fmla="*/ 129453 w 1329837"/>
              <a:gd name="connsiteY3" fmla="*/ 2666918 h 2673455"/>
              <a:gd name="connsiteX4" fmla="*/ 0 w 1329837"/>
              <a:gd name="connsiteY4" fmla="*/ 2673455 h 2673455"/>
              <a:gd name="connsiteX5" fmla="*/ 0 w 1329837"/>
              <a:gd name="connsiteY5" fmla="*/ 2004543 h 2673455"/>
              <a:gd name="connsiteX6" fmla="*/ 127479 w 1329837"/>
              <a:gd name="connsiteY6" fmla="*/ 1991692 h 2673455"/>
              <a:gd name="connsiteX7" fmla="*/ 661290 w 1329837"/>
              <a:gd name="connsiteY7" fmla="*/ 1336727 h 2673455"/>
              <a:gd name="connsiteX8" fmla="*/ 127479 w 1329837"/>
              <a:gd name="connsiteY8" fmla="*/ 681763 h 2673455"/>
              <a:gd name="connsiteX9" fmla="*/ 0 w 1329837"/>
              <a:gd name="connsiteY9" fmla="*/ 668912 h 267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837" h="2673455">
                <a:moveTo>
                  <a:pt x="0" y="0"/>
                </a:moveTo>
                <a:lnTo>
                  <a:pt x="129453" y="6536"/>
                </a:lnTo>
                <a:cubicBezTo>
                  <a:pt x="803691" y="75009"/>
                  <a:pt x="1329837" y="644424"/>
                  <a:pt x="1329837" y="1336727"/>
                </a:cubicBezTo>
                <a:cubicBezTo>
                  <a:pt x="1329837" y="2029031"/>
                  <a:pt x="803691" y="2598445"/>
                  <a:pt x="129453" y="2666918"/>
                </a:cubicBezTo>
                <a:lnTo>
                  <a:pt x="0" y="2673455"/>
                </a:lnTo>
                <a:lnTo>
                  <a:pt x="0" y="2004543"/>
                </a:lnTo>
                <a:lnTo>
                  <a:pt x="127479" y="1991692"/>
                </a:lnTo>
                <a:cubicBezTo>
                  <a:pt x="432124" y="1929352"/>
                  <a:pt x="661290" y="1659802"/>
                  <a:pt x="661290" y="1336727"/>
                </a:cubicBezTo>
                <a:cubicBezTo>
                  <a:pt x="661290" y="1013653"/>
                  <a:pt x="432124" y="744102"/>
                  <a:pt x="127479" y="681763"/>
                </a:cubicBezTo>
                <a:lnTo>
                  <a:pt x="0" y="668912"/>
                </a:lnTo>
                <a:close/>
              </a:path>
            </a:pathLst>
          </a:custGeom>
          <a:solidFill>
            <a:srgbClr val="834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12886781-0761-4B6B-B95E-E157EEEC4DD8}"/>
              </a:ext>
            </a:extLst>
          </p:cNvPr>
          <p:cNvSpPr/>
          <p:nvPr/>
        </p:nvSpPr>
        <p:spPr>
          <a:xfrm flipH="1">
            <a:off x="3769265" y="1514196"/>
            <a:ext cx="1904932" cy="3829604"/>
          </a:xfrm>
          <a:custGeom>
            <a:avLst/>
            <a:gdLst>
              <a:gd name="connsiteX0" fmla="*/ 0 w 1329837"/>
              <a:gd name="connsiteY0" fmla="*/ 0 h 2673455"/>
              <a:gd name="connsiteX1" fmla="*/ 129453 w 1329837"/>
              <a:gd name="connsiteY1" fmla="*/ 6536 h 2673455"/>
              <a:gd name="connsiteX2" fmla="*/ 1329837 w 1329837"/>
              <a:gd name="connsiteY2" fmla="*/ 1336727 h 2673455"/>
              <a:gd name="connsiteX3" fmla="*/ 129453 w 1329837"/>
              <a:gd name="connsiteY3" fmla="*/ 2666918 h 2673455"/>
              <a:gd name="connsiteX4" fmla="*/ 0 w 1329837"/>
              <a:gd name="connsiteY4" fmla="*/ 2673455 h 2673455"/>
              <a:gd name="connsiteX5" fmla="*/ 0 w 1329837"/>
              <a:gd name="connsiteY5" fmla="*/ 2004543 h 2673455"/>
              <a:gd name="connsiteX6" fmla="*/ 127479 w 1329837"/>
              <a:gd name="connsiteY6" fmla="*/ 1991692 h 2673455"/>
              <a:gd name="connsiteX7" fmla="*/ 661290 w 1329837"/>
              <a:gd name="connsiteY7" fmla="*/ 1336727 h 2673455"/>
              <a:gd name="connsiteX8" fmla="*/ 127479 w 1329837"/>
              <a:gd name="connsiteY8" fmla="*/ 681763 h 2673455"/>
              <a:gd name="connsiteX9" fmla="*/ 0 w 1329837"/>
              <a:gd name="connsiteY9" fmla="*/ 668912 h 267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329837" h="2673455">
                <a:moveTo>
                  <a:pt x="0" y="0"/>
                </a:moveTo>
                <a:lnTo>
                  <a:pt x="129453" y="6536"/>
                </a:lnTo>
                <a:cubicBezTo>
                  <a:pt x="803691" y="75009"/>
                  <a:pt x="1329837" y="644424"/>
                  <a:pt x="1329837" y="1336727"/>
                </a:cubicBezTo>
                <a:cubicBezTo>
                  <a:pt x="1329837" y="2029031"/>
                  <a:pt x="803691" y="2598445"/>
                  <a:pt x="129453" y="2666918"/>
                </a:cubicBezTo>
                <a:lnTo>
                  <a:pt x="0" y="2673455"/>
                </a:lnTo>
                <a:lnTo>
                  <a:pt x="0" y="2004543"/>
                </a:lnTo>
                <a:lnTo>
                  <a:pt x="127479" y="1991692"/>
                </a:lnTo>
                <a:cubicBezTo>
                  <a:pt x="432124" y="1929352"/>
                  <a:pt x="661290" y="1659802"/>
                  <a:pt x="661290" y="1336727"/>
                </a:cubicBezTo>
                <a:cubicBezTo>
                  <a:pt x="661290" y="1013653"/>
                  <a:pt x="432124" y="744102"/>
                  <a:pt x="127479" y="681763"/>
                </a:cubicBezTo>
                <a:lnTo>
                  <a:pt x="0" y="668912"/>
                </a:ln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17A93DF-BF39-6272-86A7-A84B8FA8CBC9}"/>
              </a:ext>
            </a:extLst>
          </p:cNvPr>
          <p:cNvCxnSpPr>
            <a:cxnSpLocks/>
          </p:cNvCxnSpPr>
          <p:nvPr/>
        </p:nvCxnSpPr>
        <p:spPr>
          <a:xfrm flipH="1">
            <a:off x="1117326" y="2034324"/>
            <a:ext cx="3910782" cy="0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FBD396-F766-71B6-B0D8-A49E9CEDBAF8}"/>
              </a:ext>
            </a:extLst>
          </p:cNvPr>
          <p:cNvSpPr txBox="1"/>
          <p:nvPr/>
        </p:nvSpPr>
        <p:spPr>
          <a:xfrm>
            <a:off x="1131257" y="1264883"/>
            <a:ext cx="391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chemeClr val="bg2">
                    <a:lumMod val="75000"/>
                  </a:schemeClr>
                </a:solidFill>
                <a:latin typeface="Franklin Gothic Heavy" panose="020B0903020102020204" pitchFamily="34" charset="0"/>
              </a:rPr>
              <a:t>Dificuldade</a:t>
            </a:r>
          </a:p>
        </p:txBody>
      </p:sp>
      <p:pic>
        <p:nvPicPr>
          <p:cNvPr id="17" name="Imagem 16" descr="Ícone&#10;&#10;Descrição gerada automaticamente">
            <a:extLst>
              <a:ext uri="{FF2B5EF4-FFF2-40B4-BE49-F238E27FC236}">
                <a16:creationId xmlns:a16="http://schemas.microsoft.com/office/drawing/2014/main" id="{5D3DCD01-99AA-775A-D12F-D13173ECC6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749" y="2991523"/>
            <a:ext cx="2323064" cy="625231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6B4A496-94F3-4272-1C07-BD228B17D6B6}"/>
              </a:ext>
            </a:extLst>
          </p:cNvPr>
          <p:cNvSpPr txBox="1"/>
          <p:nvPr/>
        </p:nvSpPr>
        <p:spPr>
          <a:xfrm>
            <a:off x="1033190" y="2283637"/>
            <a:ext cx="3033986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Conexão com banco de dados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B8CFB53-ED00-5412-D3E3-30B4997D2D25}"/>
              </a:ext>
            </a:extLst>
          </p:cNvPr>
          <p:cNvSpPr txBox="1"/>
          <p:nvPr/>
        </p:nvSpPr>
        <p:spPr>
          <a:xfrm>
            <a:off x="933268" y="3929196"/>
            <a:ext cx="303398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bg2">
                    <a:lumMod val="75000"/>
                  </a:schemeClr>
                </a:solidFill>
              </a:rPr>
              <a:t>Administração do tempo</a:t>
            </a: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D3DA5167-A96B-09CD-D121-A4D4F636287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6399"/>
          <a:stretch/>
        </p:blipFill>
        <p:spPr>
          <a:xfrm>
            <a:off x="1636163" y="4383873"/>
            <a:ext cx="1200235" cy="1254246"/>
          </a:xfrm>
          <a:prstGeom prst="rect">
            <a:avLst/>
          </a:prstGeom>
        </p:spPr>
      </p:pic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FFA70A-D47D-358C-B260-30D35CFDD7A8}"/>
              </a:ext>
            </a:extLst>
          </p:cNvPr>
          <p:cNvCxnSpPr>
            <a:cxnSpLocks/>
          </p:cNvCxnSpPr>
          <p:nvPr/>
        </p:nvCxnSpPr>
        <p:spPr>
          <a:xfrm flipH="1">
            <a:off x="6953250" y="2046747"/>
            <a:ext cx="4141385" cy="0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6A7C2529-954F-FA48-0CB5-107F7E44EF09}"/>
              </a:ext>
            </a:extLst>
          </p:cNvPr>
          <p:cNvSpPr txBox="1"/>
          <p:nvPr/>
        </p:nvSpPr>
        <p:spPr>
          <a:xfrm>
            <a:off x="7197784" y="1277306"/>
            <a:ext cx="39107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Superação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DCF922F-50F2-DEDB-046B-E17345B5667D}"/>
              </a:ext>
            </a:extLst>
          </p:cNvPr>
          <p:cNvSpPr txBox="1"/>
          <p:nvPr/>
        </p:nvSpPr>
        <p:spPr>
          <a:xfrm>
            <a:off x="7720643" y="2283637"/>
            <a:ext cx="303398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ysClr val="windowText" lastClr="000000"/>
                </a:solidFill>
              </a:rPr>
              <a:t>Gráficos do Chart.js</a:t>
            </a:r>
          </a:p>
        </p:txBody>
      </p:sp>
      <p:pic>
        <p:nvPicPr>
          <p:cNvPr id="7" name="Imagem 6" descr="Ícone&#10;&#10;Descrição gerada automaticamente com confiança média">
            <a:extLst>
              <a:ext uri="{FF2B5EF4-FFF2-40B4-BE49-F238E27FC236}">
                <a16:creationId xmlns:a16="http://schemas.microsoft.com/office/drawing/2014/main" id="{20229E16-6661-C849-37C8-49AF5D5582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7225" y="2659088"/>
            <a:ext cx="1347380" cy="13473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481816D-F5C4-D1CD-288A-E468590B52C4}"/>
              </a:ext>
            </a:extLst>
          </p:cNvPr>
          <p:cNvSpPr txBox="1"/>
          <p:nvPr/>
        </p:nvSpPr>
        <p:spPr>
          <a:xfrm>
            <a:off x="7719036" y="4096680"/>
            <a:ext cx="303398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ysClr val="windowText" lastClr="000000"/>
                </a:solidFill>
              </a:rPr>
              <a:t>Emoção: medo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6ED01FBC-3701-EB16-9772-7F5E3060F99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b="23660"/>
          <a:stretch/>
        </p:blipFill>
        <p:spPr>
          <a:xfrm>
            <a:off x="8140797" y="4492795"/>
            <a:ext cx="1200235" cy="114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8344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Elipse 20">
            <a:extLst>
              <a:ext uri="{FF2B5EF4-FFF2-40B4-BE49-F238E27FC236}">
                <a16:creationId xmlns:a16="http://schemas.microsoft.com/office/drawing/2014/main" id="{6F223559-AD5C-3543-42B6-12BE0BED7154}"/>
              </a:ext>
            </a:extLst>
          </p:cNvPr>
          <p:cNvSpPr/>
          <p:nvPr/>
        </p:nvSpPr>
        <p:spPr>
          <a:xfrm>
            <a:off x="-2047791" y="-4397516"/>
            <a:ext cx="15618648" cy="15618648"/>
          </a:xfrm>
          <a:prstGeom prst="ellipse">
            <a:avLst/>
          </a:prstGeom>
          <a:solidFill>
            <a:srgbClr val="834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F0170B8-044B-805E-0746-50C61490029A}"/>
              </a:ext>
            </a:extLst>
          </p:cNvPr>
          <p:cNvCxnSpPr>
            <a:cxnSpLocks/>
          </p:cNvCxnSpPr>
          <p:nvPr/>
        </p:nvCxnSpPr>
        <p:spPr>
          <a:xfrm flipH="1">
            <a:off x="275769" y="1409610"/>
            <a:ext cx="2651461" cy="5612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E7EE6A-5EB7-9BD4-0D49-4F676B666EDC}"/>
              </a:ext>
            </a:extLst>
          </p:cNvPr>
          <p:cNvSpPr txBox="1"/>
          <p:nvPr/>
        </p:nvSpPr>
        <p:spPr>
          <a:xfrm>
            <a:off x="275769" y="481265"/>
            <a:ext cx="89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Valores</a:t>
            </a:r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7117C7DD-0D2F-50B0-0356-B9700D60606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450"/>
          <a:stretch/>
        </p:blipFill>
        <p:spPr>
          <a:xfrm>
            <a:off x="1125249" y="2202721"/>
            <a:ext cx="952500" cy="923331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094616E4-D217-4118-E24D-AB6D55DC0B9E}"/>
              </a:ext>
            </a:extLst>
          </p:cNvPr>
          <p:cNvSpPr txBox="1"/>
          <p:nvPr/>
        </p:nvSpPr>
        <p:spPr>
          <a:xfrm>
            <a:off x="2092266" y="2371998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Lealdade</a:t>
            </a:r>
          </a:p>
        </p:txBody>
      </p:sp>
      <p:pic>
        <p:nvPicPr>
          <p:cNvPr id="40" name="Gráfico 39">
            <a:extLst>
              <a:ext uri="{FF2B5EF4-FFF2-40B4-BE49-F238E27FC236}">
                <a16:creationId xmlns:a16="http://schemas.microsoft.com/office/drawing/2014/main" id="{B19CA102-811A-DEC3-FDD2-DB1421DA028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000"/>
          <a:stretch/>
        </p:blipFill>
        <p:spPr>
          <a:xfrm>
            <a:off x="1125249" y="3557739"/>
            <a:ext cx="952500" cy="976314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2C4BB841-05E1-16CA-3F87-1CEE19C1C9D9}"/>
              </a:ext>
            </a:extLst>
          </p:cNvPr>
          <p:cNvSpPr txBox="1"/>
          <p:nvPr/>
        </p:nvSpPr>
        <p:spPr>
          <a:xfrm>
            <a:off x="2092266" y="3753508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Humildade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00AE985E-5452-A711-15EC-B7F1263B3E9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17999"/>
          <a:stretch/>
        </p:blipFill>
        <p:spPr>
          <a:xfrm>
            <a:off x="1125249" y="4901790"/>
            <a:ext cx="952500" cy="976314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D74C3E8C-D168-73C7-C586-7597890F8C76}"/>
              </a:ext>
            </a:extLst>
          </p:cNvPr>
          <p:cNvSpPr txBox="1"/>
          <p:nvPr/>
        </p:nvSpPr>
        <p:spPr>
          <a:xfrm>
            <a:off x="2077749" y="5156002"/>
            <a:ext cx="189417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Gratidão</a:t>
            </a:r>
          </a:p>
        </p:txBody>
      </p:sp>
      <p:pic>
        <p:nvPicPr>
          <p:cNvPr id="47" name="Gráfico 46">
            <a:extLst>
              <a:ext uri="{FF2B5EF4-FFF2-40B4-BE49-F238E27FC236}">
                <a16:creationId xmlns:a16="http://schemas.microsoft.com/office/drawing/2014/main" id="{9655A7BB-71FC-E8B1-1FE8-A4FCD73BE170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5276" b="21670"/>
          <a:stretch/>
        </p:blipFill>
        <p:spPr>
          <a:xfrm>
            <a:off x="6159395" y="2197796"/>
            <a:ext cx="1021906" cy="933178"/>
          </a:xfrm>
          <a:prstGeom prst="rect">
            <a:avLst/>
          </a:prstGeom>
        </p:spPr>
      </p:pic>
      <p:sp>
        <p:nvSpPr>
          <p:cNvPr id="48" name="CaixaDeTexto 47">
            <a:extLst>
              <a:ext uri="{FF2B5EF4-FFF2-40B4-BE49-F238E27FC236}">
                <a16:creationId xmlns:a16="http://schemas.microsoft.com/office/drawing/2014/main" id="{B1D334E0-2DA3-BA00-109C-5686BCE5ED2C}"/>
              </a:ext>
            </a:extLst>
          </p:cNvPr>
          <p:cNvSpPr txBox="1"/>
          <p:nvPr/>
        </p:nvSpPr>
        <p:spPr>
          <a:xfrm>
            <a:off x="7290926" y="2371997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Integridade</a:t>
            </a:r>
          </a:p>
        </p:txBody>
      </p:sp>
      <p:pic>
        <p:nvPicPr>
          <p:cNvPr id="51" name="Gráfico 50">
            <a:extLst>
              <a:ext uri="{FF2B5EF4-FFF2-40B4-BE49-F238E27FC236}">
                <a16:creationId xmlns:a16="http://schemas.microsoft.com/office/drawing/2014/main" id="{DEF9A67B-A99E-E2A6-FF71-3AD210A79AC6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b="21267"/>
          <a:stretch/>
        </p:blipFill>
        <p:spPr>
          <a:xfrm>
            <a:off x="6288009" y="3557736"/>
            <a:ext cx="764678" cy="933178"/>
          </a:xfrm>
          <a:prstGeom prst="rect">
            <a:avLst/>
          </a:prstGeom>
        </p:spPr>
      </p:pic>
      <p:sp>
        <p:nvSpPr>
          <p:cNvPr id="52" name="CaixaDeTexto 51">
            <a:extLst>
              <a:ext uri="{FF2B5EF4-FFF2-40B4-BE49-F238E27FC236}">
                <a16:creationId xmlns:a16="http://schemas.microsoft.com/office/drawing/2014/main" id="{43FF065A-8219-11B2-A4C1-85B0EFD032F7}"/>
              </a:ext>
            </a:extLst>
          </p:cNvPr>
          <p:cNvSpPr txBox="1"/>
          <p:nvPr/>
        </p:nvSpPr>
        <p:spPr>
          <a:xfrm>
            <a:off x="7313870" y="3739509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Espiritualidade</a:t>
            </a:r>
          </a:p>
        </p:txBody>
      </p:sp>
      <p:pic>
        <p:nvPicPr>
          <p:cNvPr id="54" name="Gráfico 53">
            <a:extLst>
              <a:ext uri="{FF2B5EF4-FFF2-40B4-BE49-F238E27FC236}">
                <a16:creationId xmlns:a16="http://schemas.microsoft.com/office/drawing/2014/main" id="{24B813B9-A21B-AA8F-E7EB-5449F19FDFE0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25294"/>
          <a:stretch/>
        </p:blipFill>
        <p:spPr>
          <a:xfrm>
            <a:off x="6288009" y="4962642"/>
            <a:ext cx="918386" cy="857610"/>
          </a:xfrm>
          <a:prstGeom prst="rect">
            <a:avLst/>
          </a:prstGeom>
        </p:spPr>
      </p:pic>
      <p:sp>
        <p:nvSpPr>
          <p:cNvPr id="55" name="CaixaDeTexto 54">
            <a:extLst>
              <a:ext uri="{FF2B5EF4-FFF2-40B4-BE49-F238E27FC236}">
                <a16:creationId xmlns:a16="http://schemas.microsoft.com/office/drawing/2014/main" id="{E5106C26-9916-F42A-8B21-920B74E6010E}"/>
              </a:ext>
            </a:extLst>
          </p:cNvPr>
          <p:cNvSpPr txBox="1"/>
          <p:nvPr/>
        </p:nvSpPr>
        <p:spPr>
          <a:xfrm>
            <a:off x="7313870" y="5159511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Respeito</a:t>
            </a:r>
          </a:p>
        </p:txBody>
      </p:sp>
    </p:spTree>
    <p:extLst>
      <p:ext uri="{BB962C8B-B14F-4D97-AF65-F5344CB8AC3E}">
        <p14:creationId xmlns:p14="http://schemas.microsoft.com/office/powerpoint/2010/main" val="15091611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Elipse 8">
            <a:extLst>
              <a:ext uri="{FF2B5EF4-FFF2-40B4-BE49-F238E27FC236}">
                <a16:creationId xmlns:a16="http://schemas.microsoft.com/office/drawing/2014/main" id="{029B4DA0-3DDF-9CF4-EB6F-C15105CF099D}"/>
              </a:ext>
            </a:extLst>
          </p:cNvPr>
          <p:cNvSpPr/>
          <p:nvPr/>
        </p:nvSpPr>
        <p:spPr>
          <a:xfrm>
            <a:off x="-2047791" y="-4397516"/>
            <a:ext cx="15618648" cy="15618648"/>
          </a:xfrm>
          <a:prstGeom prst="ellipse">
            <a:avLst/>
          </a:prstGeom>
          <a:solidFill>
            <a:srgbClr val="834CC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ABB1DC2E-95EF-6F8B-34B2-16BBBCC512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7F0170B8-044B-805E-0746-50C61490029A}"/>
              </a:ext>
            </a:extLst>
          </p:cNvPr>
          <p:cNvCxnSpPr>
            <a:cxnSpLocks/>
          </p:cNvCxnSpPr>
          <p:nvPr/>
        </p:nvCxnSpPr>
        <p:spPr>
          <a:xfrm flipH="1">
            <a:off x="275769" y="1409610"/>
            <a:ext cx="2651461" cy="5612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E7EE6A-5EB7-9BD4-0D49-4F676B666EDC}"/>
              </a:ext>
            </a:extLst>
          </p:cNvPr>
          <p:cNvSpPr txBox="1"/>
          <p:nvPr/>
        </p:nvSpPr>
        <p:spPr>
          <a:xfrm>
            <a:off x="275769" y="481265"/>
            <a:ext cx="89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Gratidão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094616E4-D217-4118-E24D-AB6D55DC0B9E}"/>
              </a:ext>
            </a:extLst>
          </p:cNvPr>
          <p:cNvSpPr txBox="1"/>
          <p:nvPr/>
        </p:nvSpPr>
        <p:spPr>
          <a:xfrm>
            <a:off x="2092266" y="2371998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Jesus Cristo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2C4BB841-05E1-16CA-3F87-1CEE19C1C9D9}"/>
              </a:ext>
            </a:extLst>
          </p:cNvPr>
          <p:cNvSpPr txBox="1"/>
          <p:nvPr/>
        </p:nvSpPr>
        <p:spPr>
          <a:xfrm>
            <a:off x="2092266" y="3753508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Avó Olivia</a:t>
            </a:r>
          </a:p>
        </p:txBody>
      </p:sp>
      <p:pic>
        <p:nvPicPr>
          <p:cNvPr id="43" name="Gráfico 42">
            <a:extLst>
              <a:ext uri="{FF2B5EF4-FFF2-40B4-BE49-F238E27FC236}">
                <a16:creationId xmlns:a16="http://schemas.microsoft.com/office/drawing/2014/main" id="{00AE985E-5452-A711-15EC-B7F1263B3E9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999"/>
          <a:stretch/>
        </p:blipFill>
        <p:spPr>
          <a:xfrm>
            <a:off x="1125249" y="4901790"/>
            <a:ext cx="952500" cy="976314"/>
          </a:xfrm>
          <a:prstGeom prst="rect">
            <a:avLst/>
          </a:prstGeom>
        </p:spPr>
      </p:pic>
      <p:sp>
        <p:nvSpPr>
          <p:cNvPr id="44" name="CaixaDeTexto 43">
            <a:extLst>
              <a:ext uri="{FF2B5EF4-FFF2-40B4-BE49-F238E27FC236}">
                <a16:creationId xmlns:a16="http://schemas.microsoft.com/office/drawing/2014/main" id="{D74C3E8C-D168-73C7-C586-7597890F8C76}"/>
              </a:ext>
            </a:extLst>
          </p:cNvPr>
          <p:cNvSpPr txBox="1"/>
          <p:nvPr/>
        </p:nvSpPr>
        <p:spPr>
          <a:xfrm>
            <a:off x="2077749" y="5156002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Mãe Rosimeire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1D334E0-2DA3-BA00-109C-5686BCE5ED2C}"/>
              </a:ext>
            </a:extLst>
          </p:cNvPr>
          <p:cNvSpPr txBox="1"/>
          <p:nvPr/>
        </p:nvSpPr>
        <p:spPr>
          <a:xfrm>
            <a:off x="7290926" y="2371997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SPTECH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43FF065A-8219-11B2-A4C1-85B0EFD032F7}"/>
              </a:ext>
            </a:extLst>
          </p:cNvPr>
          <p:cNvSpPr txBox="1"/>
          <p:nvPr/>
        </p:nvSpPr>
        <p:spPr>
          <a:xfrm>
            <a:off x="7313869" y="3739509"/>
            <a:ext cx="349783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Sala como um todo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E5106C26-9916-F42A-8B21-920B74E6010E}"/>
              </a:ext>
            </a:extLst>
          </p:cNvPr>
          <p:cNvSpPr txBox="1"/>
          <p:nvPr/>
        </p:nvSpPr>
        <p:spPr>
          <a:xfrm>
            <a:off x="7313870" y="5159511"/>
            <a:ext cx="3033986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</a:rPr>
              <a:t>Corpo docente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0E6E7E1-278A-7EED-7CE5-EAD5A0997E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999"/>
          <a:stretch/>
        </p:blipFill>
        <p:spPr>
          <a:xfrm>
            <a:off x="1125249" y="3547112"/>
            <a:ext cx="952500" cy="976314"/>
          </a:xfrm>
          <a:prstGeom prst="rect">
            <a:avLst/>
          </a:prstGeom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56D7E2B3-EBED-4EC8-A110-77B33A6EC9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999"/>
          <a:stretch/>
        </p:blipFill>
        <p:spPr>
          <a:xfrm>
            <a:off x="1125249" y="2182192"/>
            <a:ext cx="952500" cy="97631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FD84FEDE-010C-29EC-9C46-3F530D5BFD2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999"/>
          <a:stretch/>
        </p:blipFill>
        <p:spPr>
          <a:xfrm>
            <a:off x="6361369" y="2182192"/>
            <a:ext cx="952500" cy="976314"/>
          </a:xfrm>
          <a:prstGeom prst="rect">
            <a:avLst/>
          </a:prstGeom>
        </p:spPr>
      </p:pic>
      <p:pic>
        <p:nvPicPr>
          <p:cNvPr id="7" name="Gráfico 6">
            <a:extLst>
              <a:ext uri="{FF2B5EF4-FFF2-40B4-BE49-F238E27FC236}">
                <a16:creationId xmlns:a16="http://schemas.microsoft.com/office/drawing/2014/main" id="{9777338B-183A-0D29-1C5E-40F16A3BF2A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999"/>
          <a:stretch/>
        </p:blipFill>
        <p:spPr>
          <a:xfrm>
            <a:off x="6361369" y="3547112"/>
            <a:ext cx="952500" cy="976314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8AD62306-E037-7253-147E-31FD3358318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7999"/>
          <a:stretch/>
        </p:blipFill>
        <p:spPr>
          <a:xfrm>
            <a:off x="6361369" y="4960232"/>
            <a:ext cx="952500" cy="97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419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1062" name="Gráfico 1061">
            <a:extLst>
              <a:ext uri="{FF2B5EF4-FFF2-40B4-BE49-F238E27FC236}">
                <a16:creationId xmlns:a16="http://schemas.microsoft.com/office/drawing/2014/main" id="{4C52019B-5C19-99C7-6B54-BBE53C52F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-1380524" y="2070526"/>
            <a:ext cx="915511" cy="848755"/>
          </a:xfrm>
          <a:prstGeom prst="rect">
            <a:avLst/>
          </a:prstGeom>
        </p:spPr>
      </p:pic>
      <p:sp>
        <p:nvSpPr>
          <p:cNvPr id="1063" name="CaixaDeTexto 1062">
            <a:extLst>
              <a:ext uri="{FF2B5EF4-FFF2-40B4-BE49-F238E27FC236}">
                <a16:creationId xmlns:a16="http://schemas.microsoft.com/office/drawing/2014/main" id="{3AC78E07-9F8C-D202-CC5D-E1DB4DC6271D}"/>
              </a:ext>
            </a:extLst>
          </p:cNvPr>
          <p:cNvSpPr txBox="1"/>
          <p:nvPr/>
        </p:nvSpPr>
        <p:spPr>
          <a:xfrm>
            <a:off x="-12561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ABB1DC2E-95EF-6F8B-34B2-16BBBCC512E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41307" y="3890665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4660900" y="4049759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34E7EE6A-5EB7-9BD4-0D49-4F676B666EDC}"/>
              </a:ext>
            </a:extLst>
          </p:cNvPr>
          <p:cNvSpPr txBox="1"/>
          <p:nvPr/>
        </p:nvSpPr>
        <p:spPr>
          <a:xfrm>
            <a:off x="2554515" y="2036311"/>
            <a:ext cx="709748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15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8470033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4F9E2D1-99E6-F3C5-A97D-584EB10EAB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00"/>
          <a:stretch/>
        </p:blipFill>
        <p:spPr>
          <a:xfrm>
            <a:off x="-1718056" y="4387801"/>
            <a:ext cx="1478740" cy="1426983"/>
          </a:xfrm>
          <a:prstGeom prst="rect">
            <a:avLst/>
          </a:prstGeom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9CD71000-AC27-7695-2E5B-26075166C97A}"/>
              </a:ext>
            </a:extLst>
          </p:cNvPr>
          <p:cNvSpPr/>
          <p:nvPr/>
        </p:nvSpPr>
        <p:spPr>
          <a:xfrm>
            <a:off x="-2762745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C881EF-DE99-4625-79A8-DC1083479325}"/>
              </a:ext>
            </a:extLst>
          </p:cNvPr>
          <p:cNvSpPr txBox="1"/>
          <p:nvPr/>
        </p:nvSpPr>
        <p:spPr>
          <a:xfrm>
            <a:off x="-1459740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</p:spTree>
    <p:extLst>
      <p:ext uri="{BB962C8B-B14F-4D97-AF65-F5344CB8AC3E}">
        <p14:creationId xmlns:p14="http://schemas.microsoft.com/office/powerpoint/2010/main" val="2427524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2736CE-E5CD-2BC4-8583-E1000114A5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3292"/>
          <a:stretch/>
        </p:blipFill>
        <p:spPr>
          <a:xfrm>
            <a:off x="4364254" y="7871346"/>
            <a:ext cx="1051163" cy="100790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0E30EFB-A632-B2E5-1CCD-36FF8E909C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00"/>
          <a:stretch/>
        </p:blipFill>
        <p:spPr>
          <a:xfrm>
            <a:off x="3043044" y="7490953"/>
            <a:ext cx="1154861" cy="111444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4ACAF44-C86B-BF3F-4158-EFD6392B04E2}"/>
              </a:ext>
            </a:extLst>
          </p:cNvPr>
          <p:cNvCxnSpPr>
            <a:cxnSpLocks/>
          </p:cNvCxnSpPr>
          <p:nvPr/>
        </p:nvCxnSpPr>
        <p:spPr>
          <a:xfrm flipV="1">
            <a:off x="3588695" y="7576361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7564C9DE-78B0-989D-34E7-F8DA12F346C7}"/>
              </a:ext>
            </a:extLst>
          </p:cNvPr>
          <p:cNvSpPr/>
          <p:nvPr/>
        </p:nvSpPr>
        <p:spPr>
          <a:xfrm>
            <a:off x="3920080" y="8090763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5CA76F-441E-86C3-5A8A-2E0F6A26CD09}"/>
              </a:ext>
            </a:extLst>
          </p:cNvPr>
          <p:cNvSpPr txBox="1"/>
          <p:nvPr/>
        </p:nvSpPr>
        <p:spPr>
          <a:xfrm>
            <a:off x="3932799" y="8130163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0B957D1C-9168-1622-DD28-C7E209783E20}"/>
              </a:ext>
            </a:extLst>
          </p:cNvPr>
          <p:cNvSpPr/>
          <p:nvPr/>
        </p:nvSpPr>
        <p:spPr>
          <a:xfrm>
            <a:off x="2438400" y="8969649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27C51B-11DB-D5D1-2CF7-59BE9CB27397}"/>
              </a:ext>
            </a:extLst>
          </p:cNvPr>
          <p:cNvSpPr txBox="1"/>
          <p:nvPr/>
        </p:nvSpPr>
        <p:spPr>
          <a:xfrm>
            <a:off x="3537267" y="7071398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</p:spTree>
    <p:extLst>
      <p:ext uri="{BB962C8B-B14F-4D97-AF65-F5344CB8AC3E}">
        <p14:creationId xmlns:p14="http://schemas.microsoft.com/office/powerpoint/2010/main" val="4196752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D92DA0FD-8BF0-1C7D-C81A-F1224E3DFF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3292"/>
          <a:stretch/>
        </p:blipFill>
        <p:spPr>
          <a:xfrm>
            <a:off x="4364254" y="2606922"/>
            <a:ext cx="1051163" cy="1007904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3DF4BB4-8AD1-6D1B-6BA5-4F79D99E77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3043044" y="2226529"/>
            <a:ext cx="1154861" cy="1114440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DC80AE8-F1AD-6A06-08A6-251721E9FCD2}"/>
              </a:ext>
            </a:extLst>
          </p:cNvPr>
          <p:cNvCxnSpPr>
            <a:cxnSpLocks/>
          </p:cNvCxnSpPr>
          <p:nvPr/>
        </p:nvCxnSpPr>
        <p:spPr>
          <a:xfrm flipV="1">
            <a:off x="3588695" y="2311937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8D566161-59BB-F041-CE34-AFBCF507E313}"/>
              </a:ext>
            </a:extLst>
          </p:cNvPr>
          <p:cNvSpPr/>
          <p:nvPr/>
        </p:nvSpPr>
        <p:spPr>
          <a:xfrm>
            <a:off x="3920080" y="2826339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48B4C3E-3FC9-7E6B-26DA-FB80D0AEFF87}"/>
              </a:ext>
            </a:extLst>
          </p:cNvPr>
          <p:cNvSpPr txBox="1"/>
          <p:nvPr/>
        </p:nvSpPr>
        <p:spPr>
          <a:xfrm>
            <a:off x="3932799" y="2865739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Forma Livre: Forma 1047">
            <a:extLst>
              <a:ext uri="{FF2B5EF4-FFF2-40B4-BE49-F238E27FC236}">
                <a16:creationId xmlns:a16="http://schemas.microsoft.com/office/drawing/2014/main" id="{528A3C50-D8A1-DECE-1859-1B97077E01E7}"/>
              </a:ext>
            </a:extLst>
          </p:cNvPr>
          <p:cNvSpPr/>
          <p:nvPr/>
        </p:nvSpPr>
        <p:spPr>
          <a:xfrm>
            <a:off x="2438400" y="3705225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99E937D1-0C68-95DA-A503-86CD09A25149}"/>
              </a:ext>
            </a:extLst>
          </p:cNvPr>
          <p:cNvSpPr txBox="1"/>
          <p:nvPr/>
        </p:nvSpPr>
        <p:spPr>
          <a:xfrm>
            <a:off x="3537267" y="1806974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  <p:pic>
        <p:nvPicPr>
          <p:cNvPr id="2" name="Picture 2" descr="Como Fazer Amigos e Influenciar Pessoas - Crescer com Educação">
            <a:extLst>
              <a:ext uri="{FF2B5EF4-FFF2-40B4-BE49-F238E27FC236}">
                <a16:creationId xmlns:a16="http://schemas.microsoft.com/office/drawing/2014/main" id="{D084B8A5-D3BA-97B3-B754-FF1EE69C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4042" y="1235584"/>
            <a:ext cx="95250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2C7BF99-56BA-1D79-CF4A-61806BE183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346"/>
          <a:stretch/>
        </p:blipFill>
        <p:spPr>
          <a:xfrm>
            <a:off x="-1631472" y="1304364"/>
            <a:ext cx="1281562" cy="13561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01BF4A0-8648-36C9-D3FC-1C3107089406}"/>
              </a:ext>
            </a:extLst>
          </p:cNvPr>
          <p:cNvSpPr txBox="1"/>
          <p:nvPr/>
        </p:nvSpPr>
        <p:spPr>
          <a:xfrm>
            <a:off x="-1945588" y="1772437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E19037F1-653A-F5A1-456E-5750FBB65FD3}"/>
              </a:ext>
            </a:extLst>
          </p:cNvPr>
          <p:cNvSpPr/>
          <p:nvPr/>
        </p:nvSpPr>
        <p:spPr>
          <a:xfrm>
            <a:off x="-5204029" y="1969390"/>
            <a:ext cx="2143125" cy="1051210"/>
          </a:xfrm>
          <a:custGeom>
            <a:avLst/>
            <a:gdLst>
              <a:gd name="connsiteX0" fmla="*/ 0 w 2143125"/>
              <a:gd name="connsiteY0" fmla="*/ 364235 h 1051210"/>
              <a:gd name="connsiteX1" fmla="*/ 371475 w 2143125"/>
              <a:gd name="connsiteY1" fmla="*/ 30860 h 1051210"/>
              <a:gd name="connsiteX2" fmla="*/ 1247775 w 2143125"/>
              <a:gd name="connsiteY2" fmla="*/ 1050035 h 1051210"/>
              <a:gd name="connsiteX3" fmla="*/ 2143125 w 2143125"/>
              <a:gd name="connsiteY3" fmla="*/ 192785 h 105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1051210">
                <a:moveTo>
                  <a:pt x="0" y="364235"/>
                </a:moveTo>
                <a:cubicBezTo>
                  <a:pt x="81756" y="140397"/>
                  <a:pt x="163512" y="-83440"/>
                  <a:pt x="371475" y="30860"/>
                </a:cubicBezTo>
                <a:cubicBezTo>
                  <a:pt x="579438" y="145160"/>
                  <a:pt x="952500" y="1023048"/>
                  <a:pt x="1247775" y="1050035"/>
                </a:cubicBezTo>
                <a:cubicBezTo>
                  <a:pt x="1543050" y="1077023"/>
                  <a:pt x="1843087" y="634904"/>
                  <a:pt x="2143125" y="19278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0840AD-97E1-AA89-28E7-6E4D6204304C}"/>
              </a:ext>
            </a:extLst>
          </p:cNvPr>
          <p:cNvSpPr txBox="1"/>
          <p:nvPr/>
        </p:nvSpPr>
        <p:spPr>
          <a:xfrm>
            <a:off x="-2498929" y="785661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Mar/2019</a:t>
            </a:r>
          </a:p>
        </p:txBody>
      </p:sp>
    </p:spTree>
    <p:extLst>
      <p:ext uri="{BB962C8B-B14F-4D97-AF65-F5344CB8AC3E}">
        <p14:creationId xmlns:p14="http://schemas.microsoft.com/office/powerpoint/2010/main" val="695615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D92DA0FD-8BF0-1C7D-C81A-F1224E3DFF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3292"/>
          <a:stretch/>
        </p:blipFill>
        <p:spPr>
          <a:xfrm>
            <a:off x="4364254" y="2606922"/>
            <a:ext cx="1051163" cy="1007904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3DF4BB4-8AD1-6D1B-6BA5-4F79D99E77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3043044" y="2226529"/>
            <a:ext cx="1154861" cy="1114440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DC80AE8-F1AD-6A06-08A6-251721E9FCD2}"/>
              </a:ext>
            </a:extLst>
          </p:cNvPr>
          <p:cNvCxnSpPr>
            <a:cxnSpLocks/>
          </p:cNvCxnSpPr>
          <p:nvPr/>
        </p:nvCxnSpPr>
        <p:spPr>
          <a:xfrm flipV="1">
            <a:off x="3588695" y="2311937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8D566161-59BB-F041-CE34-AFBCF507E313}"/>
              </a:ext>
            </a:extLst>
          </p:cNvPr>
          <p:cNvSpPr/>
          <p:nvPr/>
        </p:nvSpPr>
        <p:spPr>
          <a:xfrm>
            <a:off x="3920080" y="2826339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48B4C3E-3FC9-7E6B-26DA-FB80D0AEFF87}"/>
              </a:ext>
            </a:extLst>
          </p:cNvPr>
          <p:cNvSpPr txBox="1"/>
          <p:nvPr/>
        </p:nvSpPr>
        <p:spPr>
          <a:xfrm>
            <a:off x="3932799" y="2865739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pic>
        <p:nvPicPr>
          <p:cNvPr id="1026" name="Picture 2" descr="Como Fazer Amigos e Influenciar Pessoas - Crescer com Educação">
            <a:extLst>
              <a:ext uri="{FF2B5EF4-FFF2-40B4-BE49-F238E27FC236}">
                <a16:creationId xmlns:a16="http://schemas.microsoft.com/office/drawing/2014/main" id="{964D46C6-AA12-45AD-3069-F5FE53F9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87" y="1235584"/>
            <a:ext cx="95250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37A0D658-CAA1-EF82-F281-9A1BF2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346"/>
          <a:stretch/>
        </p:blipFill>
        <p:spPr>
          <a:xfrm>
            <a:off x="8639857" y="1304364"/>
            <a:ext cx="1281562" cy="1356108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95BA93C-5C08-20C4-4BF9-AB6FBAD552C5}"/>
              </a:ext>
            </a:extLst>
          </p:cNvPr>
          <p:cNvSpPr txBox="1"/>
          <p:nvPr/>
        </p:nvSpPr>
        <p:spPr>
          <a:xfrm>
            <a:off x="8325741" y="1772437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Forma Livre: Forma 1047">
            <a:extLst>
              <a:ext uri="{FF2B5EF4-FFF2-40B4-BE49-F238E27FC236}">
                <a16:creationId xmlns:a16="http://schemas.microsoft.com/office/drawing/2014/main" id="{528A3C50-D8A1-DECE-1859-1B97077E01E7}"/>
              </a:ext>
            </a:extLst>
          </p:cNvPr>
          <p:cNvSpPr/>
          <p:nvPr/>
        </p:nvSpPr>
        <p:spPr>
          <a:xfrm>
            <a:off x="2438400" y="3705225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9" name="Forma Livre: Forma 1048">
            <a:extLst>
              <a:ext uri="{FF2B5EF4-FFF2-40B4-BE49-F238E27FC236}">
                <a16:creationId xmlns:a16="http://schemas.microsoft.com/office/drawing/2014/main" id="{FD6F6586-0620-AE7D-0092-5EA897567D02}"/>
              </a:ext>
            </a:extLst>
          </p:cNvPr>
          <p:cNvSpPr/>
          <p:nvPr/>
        </p:nvSpPr>
        <p:spPr>
          <a:xfrm>
            <a:off x="5067300" y="1969390"/>
            <a:ext cx="2143125" cy="1051210"/>
          </a:xfrm>
          <a:custGeom>
            <a:avLst/>
            <a:gdLst>
              <a:gd name="connsiteX0" fmla="*/ 0 w 2143125"/>
              <a:gd name="connsiteY0" fmla="*/ 364235 h 1051210"/>
              <a:gd name="connsiteX1" fmla="*/ 371475 w 2143125"/>
              <a:gd name="connsiteY1" fmla="*/ 30860 h 1051210"/>
              <a:gd name="connsiteX2" fmla="*/ 1247775 w 2143125"/>
              <a:gd name="connsiteY2" fmla="*/ 1050035 h 1051210"/>
              <a:gd name="connsiteX3" fmla="*/ 2143125 w 2143125"/>
              <a:gd name="connsiteY3" fmla="*/ 192785 h 105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1051210">
                <a:moveTo>
                  <a:pt x="0" y="364235"/>
                </a:moveTo>
                <a:cubicBezTo>
                  <a:pt x="81756" y="140397"/>
                  <a:pt x="163512" y="-83440"/>
                  <a:pt x="371475" y="30860"/>
                </a:cubicBezTo>
                <a:cubicBezTo>
                  <a:pt x="579438" y="145160"/>
                  <a:pt x="952500" y="1023048"/>
                  <a:pt x="1247775" y="1050035"/>
                </a:cubicBezTo>
                <a:cubicBezTo>
                  <a:pt x="1543050" y="1077023"/>
                  <a:pt x="1843087" y="634904"/>
                  <a:pt x="2143125" y="19278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sp>
        <p:nvSpPr>
          <p:cNvPr id="1057" name="CaixaDeTexto 1056">
            <a:extLst>
              <a:ext uri="{FF2B5EF4-FFF2-40B4-BE49-F238E27FC236}">
                <a16:creationId xmlns:a16="http://schemas.microsoft.com/office/drawing/2014/main" id="{DDB9D2C7-3657-99D0-3528-51C521FBC41C}"/>
              </a:ext>
            </a:extLst>
          </p:cNvPr>
          <p:cNvSpPr txBox="1"/>
          <p:nvPr/>
        </p:nvSpPr>
        <p:spPr>
          <a:xfrm>
            <a:off x="7772400" y="785661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Mar/2019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99E937D1-0C68-95DA-A503-86CD09A25149}"/>
              </a:ext>
            </a:extLst>
          </p:cNvPr>
          <p:cNvSpPr txBox="1"/>
          <p:nvPr/>
        </p:nvSpPr>
        <p:spPr>
          <a:xfrm>
            <a:off x="3537267" y="1806974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  <p:pic>
        <p:nvPicPr>
          <p:cNvPr id="7" name="Picture 4" descr="Inteligência emocional | Amazon.com.br">
            <a:extLst>
              <a:ext uri="{FF2B5EF4-FFF2-40B4-BE49-F238E27FC236}">
                <a16:creationId xmlns:a16="http://schemas.microsoft.com/office/drawing/2014/main" id="{A87D09CE-41EE-2685-CE3C-51435A78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725" y="-1567352"/>
            <a:ext cx="941793" cy="13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4D8CC20-E24A-B586-286C-966CF063DD7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8536"/>
          <a:stretch/>
        </p:blipFill>
        <p:spPr>
          <a:xfrm>
            <a:off x="10477897" y="-1580513"/>
            <a:ext cx="1297802" cy="13215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CDD00C-20B6-089D-AD94-CF0F22F72BF7}"/>
              </a:ext>
            </a:extLst>
          </p:cNvPr>
          <p:cNvSpPr txBox="1"/>
          <p:nvPr/>
        </p:nvSpPr>
        <p:spPr>
          <a:xfrm>
            <a:off x="10233287" y="-1104401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9C9775CE-DAB8-F6B0-7FED-10006C11443B}"/>
              </a:ext>
            </a:extLst>
          </p:cNvPr>
          <p:cNvSpPr/>
          <p:nvPr/>
        </p:nvSpPr>
        <p:spPr>
          <a:xfrm>
            <a:off x="9944100" y="-3066846"/>
            <a:ext cx="1282001" cy="1400175"/>
          </a:xfrm>
          <a:custGeom>
            <a:avLst/>
            <a:gdLst>
              <a:gd name="connsiteX0" fmla="*/ 0 w 1282001"/>
              <a:gd name="connsiteY0" fmla="*/ 0 h 1400175"/>
              <a:gd name="connsiteX1" fmla="*/ 1114425 w 1282001"/>
              <a:gd name="connsiteY1" fmla="*/ 333375 h 1400175"/>
              <a:gd name="connsiteX2" fmla="*/ 1257300 w 1282001"/>
              <a:gd name="connsiteY2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001" h="1400175">
                <a:moveTo>
                  <a:pt x="0" y="0"/>
                </a:moveTo>
                <a:cubicBezTo>
                  <a:pt x="452437" y="50006"/>
                  <a:pt x="904875" y="100013"/>
                  <a:pt x="1114425" y="333375"/>
                </a:cubicBezTo>
                <a:cubicBezTo>
                  <a:pt x="1323975" y="566737"/>
                  <a:pt x="1290637" y="983456"/>
                  <a:pt x="1257300" y="140017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4D0510-86ED-D7EF-CCDE-E308970B01CA}"/>
              </a:ext>
            </a:extLst>
          </p:cNvPr>
          <p:cNvSpPr txBox="1"/>
          <p:nvPr/>
        </p:nvSpPr>
        <p:spPr>
          <a:xfrm>
            <a:off x="9798153" y="-2080613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Out/2019</a:t>
            </a:r>
          </a:p>
        </p:txBody>
      </p:sp>
    </p:spTree>
    <p:extLst>
      <p:ext uri="{BB962C8B-B14F-4D97-AF65-F5344CB8AC3E}">
        <p14:creationId xmlns:p14="http://schemas.microsoft.com/office/powerpoint/2010/main" val="929915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D92DA0FD-8BF0-1C7D-C81A-F1224E3DFF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3292"/>
          <a:stretch/>
        </p:blipFill>
        <p:spPr>
          <a:xfrm>
            <a:off x="4364254" y="2606922"/>
            <a:ext cx="1051163" cy="1007904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3DF4BB4-8AD1-6D1B-6BA5-4F79D99E77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3043044" y="2226529"/>
            <a:ext cx="1154861" cy="1114440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DC80AE8-F1AD-6A06-08A6-251721E9FCD2}"/>
              </a:ext>
            </a:extLst>
          </p:cNvPr>
          <p:cNvCxnSpPr>
            <a:cxnSpLocks/>
          </p:cNvCxnSpPr>
          <p:nvPr/>
        </p:nvCxnSpPr>
        <p:spPr>
          <a:xfrm flipV="1">
            <a:off x="3588695" y="2311937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8D566161-59BB-F041-CE34-AFBCF507E313}"/>
              </a:ext>
            </a:extLst>
          </p:cNvPr>
          <p:cNvSpPr/>
          <p:nvPr/>
        </p:nvSpPr>
        <p:spPr>
          <a:xfrm>
            <a:off x="3920080" y="2826339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48B4C3E-3FC9-7E6B-26DA-FB80D0AEFF87}"/>
              </a:ext>
            </a:extLst>
          </p:cNvPr>
          <p:cNvSpPr txBox="1"/>
          <p:nvPr/>
        </p:nvSpPr>
        <p:spPr>
          <a:xfrm>
            <a:off x="3932799" y="2865739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pic>
        <p:nvPicPr>
          <p:cNvPr id="1026" name="Picture 2" descr="Como Fazer Amigos e Influenciar Pessoas - Crescer com Educação">
            <a:extLst>
              <a:ext uri="{FF2B5EF4-FFF2-40B4-BE49-F238E27FC236}">
                <a16:creationId xmlns:a16="http://schemas.microsoft.com/office/drawing/2014/main" id="{964D46C6-AA12-45AD-3069-F5FE53F9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87" y="1235584"/>
            <a:ext cx="95250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37A0D658-CAA1-EF82-F281-9A1BF2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346"/>
          <a:stretch/>
        </p:blipFill>
        <p:spPr>
          <a:xfrm>
            <a:off x="8639857" y="1304364"/>
            <a:ext cx="1281562" cy="1356108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95BA93C-5C08-20C4-4BF9-AB6FBAD552C5}"/>
              </a:ext>
            </a:extLst>
          </p:cNvPr>
          <p:cNvSpPr txBox="1"/>
          <p:nvPr/>
        </p:nvSpPr>
        <p:spPr>
          <a:xfrm>
            <a:off x="8325741" y="1772437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1028" name="Picture 4" descr="Inteligência emocional | Amazon.com.br">
            <a:extLst>
              <a:ext uri="{FF2B5EF4-FFF2-40B4-BE49-F238E27FC236}">
                <a16:creationId xmlns:a16="http://schemas.microsoft.com/office/drawing/2014/main" id="{BBD9D3B0-FFCF-28EE-E353-A81D44B9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725" y="3442594"/>
            <a:ext cx="941793" cy="13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03CABDCF-97C7-DA6B-9BE0-CEDD1A735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8536"/>
          <a:stretch/>
        </p:blipFill>
        <p:spPr>
          <a:xfrm>
            <a:off x="10477897" y="3429433"/>
            <a:ext cx="1297802" cy="1321556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88B77E43-7EA3-BC2A-7A55-CB0DDD033525}"/>
              </a:ext>
            </a:extLst>
          </p:cNvPr>
          <p:cNvSpPr txBox="1"/>
          <p:nvPr/>
        </p:nvSpPr>
        <p:spPr>
          <a:xfrm>
            <a:off x="10233287" y="3905545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Forma Livre: Forma 1047">
            <a:extLst>
              <a:ext uri="{FF2B5EF4-FFF2-40B4-BE49-F238E27FC236}">
                <a16:creationId xmlns:a16="http://schemas.microsoft.com/office/drawing/2014/main" id="{528A3C50-D8A1-DECE-1859-1B97077E01E7}"/>
              </a:ext>
            </a:extLst>
          </p:cNvPr>
          <p:cNvSpPr/>
          <p:nvPr/>
        </p:nvSpPr>
        <p:spPr>
          <a:xfrm>
            <a:off x="2438400" y="3705225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9" name="Forma Livre: Forma 1048">
            <a:extLst>
              <a:ext uri="{FF2B5EF4-FFF2-40B4-BE49-F238E27FC236}">
                <a16:creationId xmlns:a16="http://schemas.microsoft.com/office/drawing/2014/main" id="{FD6F6586-0620-AE7D-0092-5EA897567D02}"/>
              </a:ext>
            </a:extLst>
          </p:cNvPr>
          <p:cNvSpPr/>
          <p:nvPr/>
        </p:nvSpPr>
        <p:spPr>
          <a:xfrm>
            <a:off x="5067300" y="1969390"/>
            <a:ext cx="2143125" cy="1051210"/>
          </a:xfrm>
          <a:custGeom>
            <a:avLst/>
            <a:gdLst>
              <a:gd name="connsiteX0" fmla="*/ 0 w 2143125"/>
              <a:gd name="connsiteY0" fmla="*/ 364235 h 1051210"/>
              <a:gd name="connsiteX1" fmla="*/ 371475 w 2143125"/>
              <a:gd name="connsiteY1" fmla="*/ 30860 h 1051210"/>
              <a:gd name="connsiteX2" fmla="*/ 1247775 w 2143125"/>
              <a:gd name="connsiteY2" fmla="*/ 1050035 h 1051210"/>
              <a:gd name="connsiteX3" fmla="*/ 2143125 w 2143125"/>
              <a:gd name="connsiteY3" fmla="*/ 192785 h 105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1051210">
                <a:moveTo>
                  <a:pt x="0" y="364235"/>
                </a:moveTo>
                <a:cubicBezTo>
                  <a:pt x="81756" y="140397"/>
                  <a:pt x="163512" y="-83440"/>
                  <a:pt x="371475" y="30860"/>
                </a:cubicBezTo>
                <a:cubicBezTo>
                  <a:pt x="579438" y="145160"/>
                  <a:pt x="952500" y="1023048"/>
                  <a:pt x="1247775" y="1050035"/>
                </a:cubicBezTo>
                <a:cubicBezTo>
                  <a:pt x="1543050" y="1077023"/>
                  <a:pt x="1843087" y="634904"/>
                  <a:pt x="2143125" y="19278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Forma Livre: Forma 1050">
            <a:extLst>
              <a:ext uri="{FF2B5EF4-FFF2-40B4-BE49-F238E27FC236}">
                <a16:creationId xmlns:a16="http://schemas.microsoft.com/office/drawing/2014/main" id="{FFE9DE4C-8F7A-5CD5-8F13-6EBC337E73AC}"/>
              </a:ext>
            </a:extLst>
          </p:cNvPr>
          <p:cNvSpPr/>
          <p:nvPr/>
        </p:nvSpPr>
        <p:spPr>
          <a:xfrm>
            <a:off x="9944100" y="1943100"/>
            <a:ext cx="1282001" cy="1400175"/>
          </a:xfrm>
          <a:custGeom>
            <a:avLst/>
            <a:gdLst>
              <a:gd name="connsiteX0" fmla="*/ 0 w 1282001"/>
              <a:gd name="connsiteY0" fmla="*/ 0 h 1400175"/>
              <a:gd name="connsiteX1" fmla="*/ 1114425 w 1282001"/>
              <a:gd name="connsiteY1" fmla="*/ 333375 h 1400175"/>
              <a:gd name="connsiteX2" fmla="*/ 1257300 w 1282001"/>
              <a:gd name="connsiteY2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001" h="1400175">
                <a:moveTo>
                  <a:pt x="0" y="0"/>
                </a:moveTo>
                <a:cubicBezTo>
                  <a:pt x="452437" y="50006"/>
                  <a:pt x="904875" y="100013"/>
                  <a:pt x="1114425" y="333375"/>
                </a:cubicBezTo>
                <a:cubicBezTo>
                  <a:pt x="1323975" y="566737"/>
                  <a:pt x="1290637" y="983456"/>
                  <a:pt x="1257300" y="140017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sp>
        <p:nvSpPr>
          <p:cNvPr id="1057" name="CaixaDeTexto 1056">
            <a:extLst>
              <a:ext uri="{FF2B5EF4-FFF2-40B4-BE49-F238E27FC236}">
                <a16:creationId xmlns:a16="http://schemas.microsoft.com/office/drawing/2014/main" id="{DDB9D2C7-3657-99D0-3528-51C521FBC41C}"/>
              </a:ext>
            </a:extLst>
          </p:cNvPr>
          <p:cNvSpPr txBox="1"/>
          <p:nvPr/>
        </p:nvSpPr>
        <p:spPr>
          <a:xfrm>
            <a:off x="7772400" y="785661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Mar/2019</a:t>
            </a:r>
          </a:p>
        </p:txBody>
      </p:sp>
      <p:sp>
        <p:nvSpPr>
          <p:cNvPr id="1058" name="CaixaDeTexto 1057">
            <a:extLst>
              <a:ext uri="{FF2B5EF4-FFF2-40B4-BE49-F238E27FC236}">
                <a16:creationId xmlns:a16="http://schemas.microsoft.com/office/drawing/2014/main" id="{2EB20CE2-C34F-9336-ABB0-D4443914F96E}"/>
              </a:ext>
            </a:extLst>
          </p:cNvPr>
          <p:cNvSpPr txBox="1"/>
          <p:nvPr/>
        </p:nvSpPr>
        <p:spPr>
          <a:xfrm>
            <a:off x="9798153" y="2929333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Out/2019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99E937D1-0C68-95DA-A503-86CD09A25149}"/>
              </a:ext>
            </a:extLst>
          </p:cNvPr>
          <p:cNvSpPr txBox="1"/>
          <p:nvPr/>
        </p:nvSpPr>
        <p:spPr>
          <a:xfrm>
            <a:off x="3537267" y="1806974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9C93964-FCED-5236-9C40-CE0589BF2D8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96"/>
          <a:stretch/>
        </p:blipFill>
        <p:spPr>
          <a:xfrm>
            <a:off x="12777409" y="4653450"/>
            <a:ext cx="1431805" cy="1766635"/>
          </a:xfrm>
          <a:prstGeom prst="rect">
            <a:avLst/>
          </a:prstGeom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1145F2C6-BA84-A1AB-03AA-8AA31F48543E}"/>
              </a:ext>
            </a:extLst>
          </p:cNvPr>
          <p:cNvSpPr/>
          <p:nvPr/>
        </p:nvSpPr>
        <p:spPr>
          <a:xfrm>
            <a:off x="14195217" y="4905375"/>
            <a:ext cx="3024313" cy="1036370"/>
          </a:xfrm>
          <a:custGeom>
            <a:avLst/>
            <a:gdLst>
              <a:gd name="connsiteX0" fmla="*/ 3019425 w 3024313"/>
              <a:gd name="connsiteY0" fmla="*/ 0 h 1036370"/>
              <a:gd name="connsiteX1" fmla="*/ 2714625 w 3024313"/>
              <a:gd name="connsiteY1" fmla="*/ 1028700 h 1036370"/>
              <a:gd name="connsiteX2" fmla="*/ 1038225 w 3024313"/>
              <a:gd name="connsiteY2" fmla="*/ 485775 h 1036370"/>
              <a:gd name="connsiteX3" fmla="*/ 0 w 3024313"/>
              <a:gd name="connsiteY3" fmla="*/ 800100 h 103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4313" h="1036370">
                <a:moveTo>
                  <a:pt x="3019425" y="0"/>
                </a:moveTo>
                <a:cubicBezTo>
                  <a:pt x="3032125" y="473869"/>
                  <a:pt x="3044825" y="947738"/>
                  <a:pt x="2714625" y="1028700"/>
                </a:cubicBezTo>
                <a:cubicBezTo>
                  <a:pt x="2384425" y="1109663"/>
                  <a:pt x="1490662" y="523875"/>
                  <a:pt x="1038225" y="485775"/>
                </a:cubicBezTo>
                <a:cubicBezTo>
                  <a:pt x="585788" y="447675"/>
                  <a:pt x="292894" y="623887"/>
                  <a:pt x="0" y="8001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4227DE-A8FB-9ADC-9B46-852019555A3B}"/>
              </a:ext>
            </a:extLst>
          </p:cNvPr>
          <p:cNvSpPr txBox="1"/>
          <p:nvPr/>
        </p:nvSpPr>
        <p:spPr>
          <a:xfrm>
            <a:off x="13109675" y="4245633"/>
            <a:ext cx="8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2020...</a:t>
            </a:r>
          </a:p>
        </p:txBody>
      </p:sp>
    </p:spTree>
    <p:extLst>
      <p:ext uri="{BB962C8B-B14F-4D97-AF65-F5344CB8AC3E}">
        <p14:creationId xmlns:p14="http://schemas.microsoft.com/office/powerpoint/2010/main" val="39456382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D92DA0FD-8BF0-1C7D-C81A-F1224E3DFF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3292"/>
          <a:stretch/>
        </p:blipFill>
        <p:spPr>
          <a:xfrm>
            <a:off x="4364254" y="2606922"/>
            <a:ext cx="1051163" cy="1007904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3DF4BB4-8AD1-6D1B-6BA5-4F79D99E77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3043044" y="2226529"/>
            <a:ext cx="1154861" cy="1114440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DC80AE8-F1AD-6A06-08A6-251721E9FCD2}"/>
              </a:ext>
            </a:extLst>
          </p:cNvPr>
          <p:cNvCxnSpPr>
            <a:cxnSpLocks/>
          </p:cNvCxnSpPr>
          <p:nvPr/>
        </p:nvCxnSpPr>
        <p:spPr>
          <a:xfrm flipV="1">
            <a:off x="3588695" y="2311937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8D566161-59BB-F041-CE34-AFBCF507E313}"/>
              </a:ext>
            </a:extLst>
          </p:cNvPr>
          <p:cNvSpPr/>
          <p:nvPr/>
        </p:nvSpPr>
        <p:spPr>
          <a:xfrm>
            <a:off x="3920080" y="2826339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48B4C3E-3FC9-7E6B-26DA-FB80D0AEFF87}"/>
              </a:ext>
            </a:extLst>
          </p:cNvPr>
          <p:cNvSpPr txBox="1"/>
          <p:nvPr/>
        </p:nvSpPr>
        <p:spPr>
          <a:xfrm>
            <a:off x="3932799" y="2865739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pic>
        <p:nvPicPr>
          <p:cNvPr id="1026" name="Picture 2" descr="Como Fazer Amigos e Influenciar Pessoas - Crescer com Educação">
            <a:extLst>
              <a:ext uri="{FF2B5EF4-FFF2-40B4-BE49-F238E27FC236}">
                <a16:creationId xmlns:a16="http://schemas.microsoft.com/office/drawing/2014/main" id="{964D46C6-AA12-45AD-3069-F5FE53F9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87" y="1235584"/>
            <a:ext cx="95250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37A0D658-CAA1-EF82-F281-9A1BF2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346"/>
          <a:stretch/>
        </p:blipFill>
        <p:spPr>
          <a:xfrm>
            <a:off x="8639857" y="1304364"/>
            <a:ext cx="1281562" cy="1356108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95BA93C-5C08-20C4-4BF9-AB6FBAD552C5}"/>
              </a:ext>
            </a:extLst>
          </p:cNvPr>
          <p:cNvSpPr txBox="1"/>
          <p:nvPr/>
        </p:nvSpPr>
        <p:spPr>
          <a:xfrm>
            <a:off x="8325741" y="1772437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1028" name="Picture 4" descr="Inteligência emocional | Amazon.com.br">
            <a:extLst>
              <a:ext uri="{FF2B5EF4-FFF2-40B4-BE49-F238E27FC236}">
                <a16:creationId xmlns:a16="http://schemas.microsoft.com/office/drawing/2014/main" id="{BBD9D3B0-FFCF-28EE-E353-A81D44B9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725" y="3442594"/>
            <a:ext cx="941793" cy="13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03CABDCF-97C7-DA6B-9BE0-CEDD1A735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8536"/>
          <a:stretch/>
        </p:blipFill>
        <p:spPr>
          <a:xfrm>
            <a:off x="10477897" y="3429433"/>
            <a:ext cx="1297802" cy="1321556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88B77E43-7EA3-BC2A-7A55-CB0DDD033525}"/>
              </a:ext>
            </a:extLst>
          </p:cNvPr>
          <p:cNvSpPr txBox="1"/>
          <p:nvPr/>
        </p:nvSpPr>
        <p:spPr>
          <a:xfrm>
            <a:off x="10233287" y="3905545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pic>
        <p:nvPicPr>
          <p:cNvPr id="1034" name="Gráfico 1033">
            <a:extLst>
              <a:ext uri="{FF2B5EF4-FFF2-40B4-BE49-F238E27FC236}">
                <a16:creationId xmlns:a16="http://schemas.microsoft.com/office/drawing/2014/main" id="{ABBFA1DE-04C0-2FB8-6169-12E41E05077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96"/>
          <a:stretch/>
        </p:blipFill>
        <p:spPr>
          <a:xfrm>
            <a:off x="6516517" y="4653450"/>
            <a:ext cx="1431805" cy="1766635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Forma Livre: Forma 1047">
            <a:extLst>
              <a:ext uri="{FF2B5EF4-FFF2-40B4-BE49-F238E27FC236}">
                <a16:creationId xmlns:a16="http://schemas.microsoft.com/office/drawing/2014/main" id="{528A3C50-D8A1-DECE-1859-1B97077E01E7}"/>
              </a:ext>
            </a:extLst>
          </p:cNvPr>
          <p:cNvSpPr/>
          <p:nvPr/>
        </p:nvSpPr>
        <p:spPr>
          <a:xfrm>
            <a:off x="2438400" y="3705225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9" name="Forma Livre: Forma 1048">
            <a:extLst>
              <a:ext uri="{FF2B5EF4-FFF2-40B4-BE49-F238E27FC236}">
                <a16:creationId xmlns:a16="http://schemas.microsoft.com/office/drawing/2014/main" id="{FD6F6586-0620-AE7D-0092-5EA897567D02}"/>
              </a:ext>
            </a:extLst>
          </p:cNvPr>
          <p:cNvSpPr/>
          <p:nvPr/>
        </p:nvSpPr>
        <p:spPr>
          <a:xfrm>
            <a:off x="5067300" y="1969390"/>
            <a:ext cx="2143125" cy="1051210"/>
          </a:xfrm>
          <a:custGeom>
            <a:avLst/>
            <a:gdLst>
              <a:gd name="connsiteX0" fmla="*/ 0 w 2143125"/>
              <a:gd name="connsiteY0" fmla="*/ 364235 h 1051210"/>
              <a:gd name="connsiteX1" fmla="*/ 371475 w 2143125"/>
              <a:gd name="connsiteY1" fmla="*/ 30860 h 1051210"/>
              <a:gd name="connsiteX2" fmla="*/ 1247775 w 2143125"/>
              <a:gd name="connsiteY2" fmla="*/ 1050035 h 1051210"/>
              <a:gd name="connsiteX3" fmla="*/ 2143125 w 2143125"/>
              <a:gd name="connsiteY3" fmla="*/ 192785 h 105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1051210">
                <a:moveTo>
                  <a:pt x="0" y="364235"/>
                </a:moveTo>
                <a:cubicBezTo>
                  <a:pt x="81756" y="140397"/>
                  <a:pt x="163512" y="-83440"/>
                  <a:pt x="371475" y="30860"/>
                </a:cubicBezTo>
                <a:cubicBezTo>
                  <a:pt x="579438" y="145160"/>
                  <a:pt x="952500" y="1023048"/>
                  <a:pt x="1247775" y="1050035"/>
                </a:cubicBezTo>
                <a:cubicBezTo>
                  <a:pt x="1543050" y="1077023"/>
                  <a:pt x="1843087" y="634904"/>
                  <a:pt x="2143125" y="19278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Forma Livre: Forma 1050">
            <a:extLst>
              <a:ext uri="{FF2B5EF4-FFF2-40B4-BE49-F238E27FC236}">
                <a16:creationId xmlns:a16="http://schemas.microsoft.com/office/drawing/2014/main" id="{FFE9DE4C-8F7A-5CD5-8F13-6EBC337E73AC}"/>
              </a:ext>
            </a:extLst>
          </p:cNvPr>
          <p:cNvSpPr/>
          <p:nvPr/>
        </p:nvSpPr>
        <p:spPr>
          <a:xfrm>
            <a:off x="9944100" y="1943100"/>
            <a:ext cx="1282001" cy="1400175"/>
          </a:xfrm>
          <a:custGeom>
            <a:avLst/>
            <a:gdLst>
              <a:gd name="connsiteX0" fmla="*/ 0 w 1282001"/>
              <a:gd name="connsiteY0" fmla="*/ 0 h 1400175"/>
              <a:gd name="connsiteX1" fmla="*/ 1114425 w 1282001"/>
              <a:gd name="connsiteY1" fmla="*/ 333375 h 1400175"/>
              <a:gd name="connsiteX2" fmla="*/ 1257300 w 1282001"/>
              <a:gd name="connsiteY2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001" h="1400175">
                <a:moveTo>
                  <a:pt x="0" y="0"/>
                </a:moveTo>
                <a:cubicBezTo>
                  <a:pt x="452437" y="50006"/>
                  <a:pt x="904875" y="100013"/>
                  <a:pt x="1114425" y="333375"/>
                </a:cubicBezTo>
                <a:cubicBezTo>
                  <a:pt x="1323975" y="566737"/>
                  <a:pt x="1290637" y="983456"/>
                  <a:pt x="1257300" y="140017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2" name="Forma Livre: Forma 1051">
            <a:extLst>
              <a:ext uri="{FF2B5EF4-FFF2-40B4-BE49-F238E27FC236}">
                <a16:creationId xmlns:a16="http://schemas.microsoft.com/office/drawing/2014/main" id="{987ADD97-2724-5391-C375-40F6B6301116}"/>
              </a:ext>
            </a:extLst>
          </p:cNvPr>
          <p:cNvSpPr/>
          <p:nvPr/>
        </p:nvSpPr>
        <p:spPr>
          <a:xfrm>
            <a:off x="7934325" y="4905375"/>
            <a:ext cx="3024313" cy="1036370"/>
          </a:xfrm>
          <a:custGeom>
            <a:avLst/>
            <a:gdLst>
              <a:gd name="connsiteX0" fmla="*/ 3019425 w 3024313"/>
              <a:gd name="connsiteY0" fmla="*/ 0 h 1036370"/>
              <a:gd name="connsiteX1" fmla="*/ 2714625 w 3024313"/>
              <a:gd name="connsiteY1" fmla="*/ 1028700 h 1036370"/>
              <a:gd name="connsiteX2" fmla="*/ 1038225 w 3024313"/>
              <a:gd name="connsiteY2" fmla="*/ 485775 h 1036370"/>
              <a:gd name="connsiteX3" fmla="*/ 0 w 3024313"/>
              <a:gd name="connsiteY3" fmla="*/ 800100 h 103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4313" h="1036370">
                <a:moveTo>
                  <a:pt x="3019425" y="0"/>
                </a:moveTo>
                <a:cubicBezTo>
                  <a:pt x="3032125" y="473869"/>
                  <a:pt x="3044825" y="947738"/>
                  <a:pt x="2714625" y="1028700"/>
                </a:cubicBezTo>
                <a:cubicBezTo>
                  <a:pt x="2384425" y="1109663"/>
                  <a:pt x="1490662" y="523875"/>
                  <a:pt x="1038225" y="485775"/>
                </a:cubicBezTo>
                <a:cubicBezTo>
                  <a:pt x="585788" y="447675"/>
                  <a:pt x="292894" y="623887"/>
                  <a:pt x="0" y="8001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sp>
        <p:nvSpPr>
          <p:cNvPr id="1057" name="CaixaDeTexto 1056">
            <a:extLst>
              <a:ext uri="{FF2B5EF4-FFF2-40B4-BE49-F238E27FC236}">
                <a16:creationId xmlns:a16="http://schemas.microsoft.com/office/drawing/2014/main" id="{DDB9D2C7-3657-99D0-3528-51C521FBC41C}"/>
              </a:ext>
            </a:extLst>
          </p:cNvPr>
          <p:cNvSpPr txBox="1"/>
          <p:nvPr/>
        </p:nvSpPr>
        <p:spPr>
          <a:xfrm>
            <a:off x="7772400" y="785661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Mar/2019</a:t>
            </a:r>
          </a:p>
        </p:txBody>
      </p:sp>
      <p:sp>
        <p:nvSpPr>
          <p:cNvPr id="1058" name="CaixaDeTexto 1057">
            <a:extLst>
              <a:ext uri="{FF2B5EF4-FFF2-40B4-BE49-F238E27FC236}">
                <a16:creationId xmlns:a16="http://schemas.microsoft.com/office/drawing/2014/main" id="{2EB20CE2-C34F-9336-ABB0-D4443914F96E}"/>
              </a:ext>
            </a:extLst>
          </p:cNvPr>
          <p:cNvSpPr txBox="1"/>
          <p:nvPr/>
        </p:nvSpPr>
        <p:spPr>
          <a:xfrm>
            <a:off x="9798153" y="2929333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Out/2019</a:t>
            </a:r>
          </a:p>
        </p:txBody>
      </p:sp>
      <p:sp>
        <p:nvSpPr>
          <p:cNvPr id="1059" name="CaixaDeTexto 1058">
            <a:extLst>
              <a:ext uri="{FF2B5EF4-FFF2-40B4-BE49-F238E27FC236}">
                <a16:creationId xmlns:a16="http://schemas.microsoft.com/office/drawing/2014/main" id="{18606FCF-BF81-1410-DD34-B577320BAE49}"/>
              </a:ext>
            </a:extLst>
          </p:cNvPr>
          <p:cNvSpPr txBox="1"/>
          <p:nvPr/>
        </p:nvSpPr>
        <p:spPr>
          <a:xfrm>
            <a:off x="6848783" y="4245633"/>
            <a:ext cx="8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2020...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99E937D1-0C68-95DA-A503-86CD09A25149}"/>
              </a:ext>
            </a:extLst>
          </p:cNvPr>
          <p:cNvSpPr txBox="1"/>
          <p:nvPr/>
        </p:nvSpPr>
        <p:spPr>
          <a:xfrm>
            <a:off x="3537267" y="1806974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</p:spTree>
    <p:extLst>
      <p:ext uri="{BB962C8B-B14F-4D97-AF65-F5344CB8AC3E}">
        <p14:creationId xmlns:p14="http://schemas.microsoft.com/office/powerpoint/2010/main" val="2406152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Gráfico 1033">
            <a:extLst>
              <a:ext uri="{FF2B5EF4-FFF2-40B4-BE49-F238E27FC236}">
                <a16:creationId xmlns:a16="http://schemas.microsoft.com/office/drawing/2014/main" id="{ABBFA1DE-04C0-2FB8-6169-12E41E050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396"/>
          <a:stretch/>
        </p:blipFill>
        <p:spPr>
          <a:xfrm>
            <a:off x="-967240" y="-4315"/>
            <a:ext cx="14179909" cy="17495902"/>
          </a:xfrm>
          <a:prstGeom prst="rect">
            <a:avLst/>
          </a:prstGeom>
        </p:spPr>
      </p:pic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3657029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BA4563-662D-8274-145A-DFF937A1788C}"/>
              </a:ext>
            </a:extLst>
          </p:cNvPr>
          <p:cNvSpPr txBox="1"/>
          <p:nvPr/>
        </p:nvSpPr>
        <p:spPr>
          <a:xfrm>
            <a:off x="1195114" y="3046062"/>
            <a:ext cx="924428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Existem várias vertentes de meditação (budista, hindu, chinesa e guiada)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68396-7EE7-9989-A277-21B3C13D50CF}"/>
              </a:ext>
            </a:extLst>
          </p:cNvPr>
          <p:cNvSpPr txBox="1"/>
          <p:nvPr/>
        </p:nvSpPr>
        <p:spPr>
          <a:xfrm>
            <a:off x="1195114" y="4103923"/>
            <a:ext cx="369438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Foco para meditação guiada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50DD7F-2833-004D-505D-2BE706CFB2B7}"/>
              </a:ext>
            </a:extLst>
          </p:cNvPr>
          <p:cNvSpPr txBox="1"/>
          <p:nvPr/>
        </p:nvSpPr>
        <p:spPr>
          <a:xfrm>
            <a:off x="1195113" y="5161784"/>
            <a:ext cx="10329686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Meditação pode trazer vários benefícios </a:t>
            </a:r>
          </a:p>
          <a:p>
            <a:r>
              <a:rPr lang="pt-BR" sz="2400" dirty="0"/>
              <a:t>(- estresse, - ansiedade, - dores, + empatia, + concentração e + qualidade de sono)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CFBA-242F-0772-D7FF-C1580AF89867}"/>
              </a:ext>
            </a:extLst>
          </p:cNvPr>
          <p:cNvSpPr txBox="1"/>
          <p:nvPr/>
        </p:nvSpPr>
        <p:spPr>
          <a:xfrm>
            <a:off x="1195114" y="1996051"/>
            <a:ext cx="718688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Definição: Pensar com grande concentração de espírito</a:t>
            </a:r>
          </a:p>
        </p:txBody>
      </p:sp>
    </p:spTree>
    <p:extLst>
      <p:ext uri="{BB962C8B-B14F-4D97-AF65-F5344CB8AC3E}">
        <p14:creationId xmlns:p14="http://schemas.microsoft.com/office/powerpoint/2010/main" val="3126042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248</Words>
  <Application>Microsoft Office PowerPoint</Application>
  <PresentationFormat>Widescreen</PresentationFormat>
  <Paragraphs>106</Paragraphs>
  <Slides>20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Franklin Gothic Heavy</vt:lpstr>
      <vt:lpstr>Gill Sans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DE ARAUJO FERREIRA DE SOUZA .</cp:lastModifiedBy>
  <cp:revision>5</cp:revision>
  <dcterms:created xsi:type="dcterms:W3CDTF">2023-10-28T20:40:32Z</dcterms:created>
  <dcterms:modified xsi:type="dcterms:W3CDTF">2023-12-05T12:02:08Z</dcterms:modified>
</cp:coreProperties>
</file>